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87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7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E1FFD-C82F-434F-BE05-A7C8DD091ECB}" v="41" dt="2024-01-12T03:44:59.3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7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144" y="6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microsoft.com/office/2015/10/relationships/revisionInfo" Target="revisionInfo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heme" Target="theme/theme1.xml"/><Relationship Id="rId10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viewProps" Target="viewProps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E33C45EC-1090-4781-9D64-DC186420D3EC}"/>
    <pc:docChg chg="undo custSel addSld modSld">
      <pc:chgData name="り ぶ" userId="e79b0678f96bfbc0" providerId="LiveId" clId="{E33C45EC-1090-4781-9D64-DC186420D3EC}" dt="2023-11-16T08:38:08.136" v="232" actId="22"/>
      <pc:docMkLst>
        <pc:docMk/>
      </pc:docMkLst>
      <pc:sldChg chg="addSp modSp new mod">
        <pc:chgData name="り ぶ" userId="e79b0678f96bfbc0" providerId="LiveId" clId="{E33C45EC-1090-4781-9D64-DC186420D3EC}" dt="2023-11-10T01:25:19.970" v="18" actId="692"/>
        <pc:sldMkLst>
          <pc:docMk/>
          <pc:sldMk cId="160640709" sldId="269"/>
        </pc:sldMkLst>
        <pc:spChg chg="add mod">
          <ac:chgData name="り ぶ" userId="e79b0678f96bfbc0" providerId="LiveId" clId="{E33C45EC-1090-4781-9D64-DC186420D3EC}" dt="2023-11-10T01:25:19.970" v="18" actId="692"/>
          <ac:spMkLst>
            <pc:docMk/>
            <pc:sldMk cId="160640709" sldId="269"/>
            <ac:spMk id="4" creationId="{80492B1C-0A71-D63E-923B-C40683AF4A80}"/>
          </ac:spMkLst>
        </pc:spChg>
        <pc:spChg chg="add mod">
          <ac:chgData name="り ぶ" userId="e79b0678f96bfbc0" providerId="LiveId" clId="{E33C45EC-1090-4781-9D64-DC186420D3EC}" dt="2023-11-10T01:25:19.970" v="18" actId="692"/>
          <ac:spMkLst>
            <pc:docMk/>
            <pc:sldMk cId="160640709" sldId="269"/>
            <ac:spMk id="5" creationId="{4C0EBC54-DC06-8402-2955-66AEAC6A5A7E}"/>
          </ac:spMkLst>
        </pc:spChg>
        <pc:picChg chg="add mod">
          <ac:chgData name="り ぶ" userId="e79b0678f96bfbc0" providerId="LiveId" clId="{E33C45EC-1090-4781-9D64-DC186420D3EC}" dt="2023-11-10T01:25:04.560" v="14" actId="1076"/>
          <ac:picMkLst>
            <pc:docMk/>
            <pc:sldMk cId="160640709" sldId="269"/>
            <ac:picMk id="3" creationId="{B10A493E-8B87-8D9F-2009-BD71CA0A8A46}"/>
          </ac:picMkLst>
        </pc:picChg>
      </pc:sldChg>
      <pc:sldChg chg="addSp delSp modSp new mod">
        <pc:chgData name="り ぶ" userId="e79b0678f96bfbc0" providerId="LiveId" clId="{E33C45EC-1090-4781-9D64-DC186420D3EC}" dt="2023-11-10T01:56:31.728" v="79" actId="1076"/>
        <pc:sldMkLst>
          <pc:docMk/>
          <pc:sldMk cId="298204854" sldId="270"/>
        </pc:sldMkLst>
        <pc:spChg chg="add mod">
          <ac:chgData name="り ぶ" userId="e79b0678f96bfbc0" providerId="LiveId" clId="{E33C45EC-1090-4781-9D64-DC186420D3EC}" dt="2023-11-10T01:53:35.832" v="30" actId="692"/>
          <ac:spMkLst>
            <pc:docMk/>
            <pc:sldMk cId="298204854" sldId="270"/>
            <ac:spMk id="4" creationId="{5842B51C-9620-1597-05C4-3F4D17C36002}"/>
          </ac:spMkLst>
        </pc:spChg>
        <pc:spChg chg="add mod">
          <ac:chgData name="り ぶ" userId="e79b0678f96bfbc0" providerId="LiveId" clId="{E33C45EC-1090-4781-9D64-DC186420D3EC}" dt="2023-11-10T01:55:33.805" v="58" actId="14100"/>
          <ac:spMkLst>
            <pc:docMk/>
            <pc:sldMk cId="298204854" sldId="270"/>
            <ac:spMk id="5" creationId="{C6DC3A27-0312-736F-91F1-93E3EEDA04F0}"/>
          </ac:spMkLst>
        </pc:spChg>
        <pc:spChg chg="add mod">
          <ac:chgData name="り ぶ" userId="e79b0678f96bfbc0" providerId="LiveId" clId="{E33C45EC-1090-4781-9D64-DC186420D3EC}" dt="2023-11-10T01:55:22.665" v="56" actId="14100"/>
          <ac:spMkLst>
            <pc:docMk/>
            <pc:sldMk cId="298204854" sldId="270"/>
            <ac:spMk id="6" creationId="{7819D2C8-AEE4-6424-0D37-2A6A13B5F8F8}"/>
          </ac:spMkLst>
        </pc:spChg>
        <pc:spChg chg="add del mod">
          <ac:chgData name="り ぶ" userId="e79b0678f96bfbc0" providerId="LiveId" clId="{E33C45EC-1090-4781-9D64-DC186420D3EC}" dt="2023-11-10T01:55:24.365" v="57" actId="478"/>
          <ac:spMkLst>
            <pc:docMk/>
            <pc:sldMk cId="298204854" sldId="270"/>
            <ac:spMk id="7" creationId="{F6ACBC4B-9CD1-44B2-CEA6-A0BD574D8BF8}"/>
          </ac:spMkLst>
        </pc:spChg>
        <pc:spChg chg="add mod">
          <ac:chgData name="り ぶ" userId="e79b0678f96bfbc0" providerId="LiveId" clId="{E33C45EC-1090-4781-9D64-DC186420D3EC}" dt="2023-11-10T01:55:49.212" v="69" actId="20577"/>
          <ac:spMkLst>
            <pc:docMk/>
            <pc:sldMk cId="298204854" sldId="270"/>
            <ac:spMk id="8" creationId="{5F05ECE5-1940-5891-F685-5A15A03264C4}"/>
          </ac:spMkLst>
        </pc:spChg>
        <pc:spChg chg="add mod">
          <ac:chgData name="り ぶ" userId="e79b0678f96bfbc0" providerId="LiveId" clId="{E33C45EC-1090-4781-9D64-DC186420D3EC}" dt="2023-11-10T01:56:15.559" v="72" actId="14100"/>
          <ac:spMkLst>
            <pc:docMk/>
            <pc:sldMk cId="298204854" sldId="270"/>
            <ac:spMk id="9" creationId="{010D92D0-602E-60CE-3DEB-7A0FE137D2A8}"/>
          </ac:spMkLst>
        </pc:spChg>
        <pc:spChg chg="add mod">
          <ac:chgData name="り ぶ" userId="e79b0678f96bfbc0" providerId="LiveId" clId="{E33C45EC-1090-4781-9D64-DC186420D3EC}" dt="2023-11-10T01:56:31.728" v="79" actId="1076"/>
          <ac:spMkLst>
            <pc:docMk/>
            <pc:sldMk cId="298204854" sldId="270"/>
            <ac:spMk id="10" creationId="{5B188A7C-B323-63D5-97B3-EB569DEE49BE}"/>
          </ac:spMkLst>
        </pc:spChg>
        <pc:picChg chg="add mod">
          <ac:chgData name="り ぶ" userId="e79b0678f96bfbc0" providerId="LiveId" clId="{E33C45EC-1090-4781-9D64-DC186420D3EC}" dt="2023-11-10T01:52:56.562" v="22" actId="962"/>
          <ac:picMkLst>
            <pc:docMk/>
            <pc:sldMk cId="298204854" sldId="270"/>
            <ac:picMk id="3" creationId="{5082A430-F2F0-05D4-15D9-115FF0FEECA1}"/>
          </ac:picMkLst>
        </pc:picChg>
      </pc:sldChg>
      <pc:sldChg chg="addSp modSp new mod">
        <pc:chgData name="り ぶ" userId="e79b0678f96bfbc0" providerId="LiveId" clId="{E33C45EC-1090-4781-9D64-DC186420D3EC}" dt="2023-11-10T02:25:51.102" v="95" actId="20577"/>
        <pc:sldMkLst>
          <pc:docMk/>
          <pc:sldMk cId="3251864443" sldId="271"/>
        </pc:sldMkLst>
        <pc:spChg chg="add mod">
          <ac:chgData name="り ぶ" userId="e79b0678f96bfbc0" providerId="LiveId" clId="{E33C45EC-1090-4781-9D64-DC186420D3EC}" dt="2023-11-10T02:25:34.255" v="88" actId="20577"/>
          <ac:spMkLst>
            <pc:docMk/>
            <pc:sldMk cId="3251864443" sldId="271"/>
            <ac:spMk id="3" creationId="{553DC5E5-68D1-D350-A505-4DC01287FA74}"/>
          </ac:spMkLst>
        </pc:spChg>
        <pc:spChg chg="add mod">
          <ac:chgData name="り ぶ" userId="e79b0678f96bfbc0" providerId="LiveId" clId="{E33C45EC-1090-4781-9D64-DC186420D3EC}" dt="2023-11-10T02:25:51.102" v="95" actId="20577"/>
          <ac:spMkLst>
            <pc:docMk/>
            <pc:sldMk cId="3251864443" sldId="271"/>
            <ac:spMk id="4" creationId="{47167B1B-DB9C-CD46-8285-A5F16DA0DEB8}"/>
          </ac:spMkLst>
        </pc:spChg>
        <pc:picChg chg="add mod">
          <ac:chgData name="り ぶ" userId="e79b0678f96bfbc0" providerId="LiveId" clId="{E33C45EC-1090-4781-9D64-DC186420D3EC}" dt="2023-11-10T02:25:12.008" v="81"/>
          <ac:picMkLst>
            <pc:docMk/>
            <pc:sldMk cId="3251864443" sldId="271"/>
            <ac:picMk id="2" creationId="{D50556E0-49D5-3BB7-ED12-D5C05BDF00F6}"/>
          </ac:picMkLst>
        </pc:picChg>
      </pc:sldChg>
      <pc:sldChg chg="addSp modSp new mod">
        <pc:chgData name="り ぶ" userId="e79b0678f96bfbc0" providerId="LiveId" clId="{E33C45EC-1090-4781-9D64-DC186420D3EC}" dt="2023-11-10T02:49:16.801" v="108" actId="1076"/>
        <pc:sldMkLst>
          <pc:docMk/>
          <pc:sldMk cId="1556682218" sldId="272"/>
        </pc:sldMkLst>
        <pc:spChg chg="add mod">
          <ac:chgData name="り ぶ" userId="e79b0678f96bfbc0" providerId="LiveId" clId="{E33C45EC-1090-4781-9D64-DC186420D3EC}" dt="2023-11-10T02:49:11.138" v="104" actId="1076"/>
          <ac:spMkLst>
            <pc:docMk/>
            <pc:sldMk cId="1556682218" sldId="272"/>
            <ac:spMk id="4" creationId="{F06E820C-7773-92A2-F51E-F391E352C370}"/>
          </ac:spMkLst>
        </pc:spChg>
        <pc:spChg chg="add mod">
          <ac:chgData name="り ぶ" userId="e79b0678f96bfbc0" providerId="LiveId" clId="{E33C45EC-1090-4781-9D64-DC186420D3EC}" dt="2023-11-10T02:49:13.912" v="106" actId="1076"/>
          <ac:spMkLst>
            <pc:docMk/>
            <pc:sldMk cId="1556682218" sldId="272"/>
            <ac:spMk id="5" creationId="{CF8AA3F2-A592-7FC8-514E-3F1614F2AE48}"/>
          </ac:spMkLst>
        </pc:spChg>
        <pc:spChg chg="add mod">
          <ac:chgData name="り ぶ" userId="e79b0678f96bfbc0" providerId="LiveId" clId="{E33C45EC-1090-4781-9D64-DC186420D3EC}" dt="2023-11-10T02:49:16.801" v="108" actId="1076"/>
          <ac:spMkLst>
            <pc:docMk/>
            <pc:sldMk cId="1556682218" sldId="272"/>
            <ac:spMk id="6" creationId="{52818E0B-66C2-061F-0765-E22831EB4B2F}"/>
          </ac:spMkLst>
        </pc:spChg>
        <pc:picChg chg="add mod modCrop">
          <ac:chgData name="り ぶ" userId="e79b0678f96bfbc0" providerId="LiveId" clId="{E33C45EC-1090-4781-9D64-DC186420D3EC}" dt="2023-11-10T02:40:40.765" v="101" actId="732"/>
          <ac:picMkLst>
            <pc:docMk/>
            <pc:sldMk cId="1556682218" sldId="272"/>
            <ac:picMk id="3" creationId="{4A57B899-D1C9-7A5A-4BD8-7B2C255DC70D}"/>
          </ac:picMkLst>
        </pc:picChg>
      </pc:sldChg>
      <pc:sldChg chg="addSp modSp new">
        <pc:chgData name="り ぶ" userId="e79b0678f96bfbc0" providerId="LiveId" clId="{E33C45EC-1090-4781-9D64-DC186420D3EC}" dt="2023-11-10T02:51:48.699" v="110"/>
        <pc:sldMkLst>
          <pc:docMk/>
          <pc:sldMk cId="2114392611" sldId="273"/>
        </pc:sldMkLst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3" creationId="{F89A1B44-D2F3-AAEA-D8C3-A975B7530356}"/>
          </ac:spMkLst>
        </pc:spChg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4" creationId="{DC57052C-750F-7C53-039C-34D6EF2D1250}"/>
          </ac:spMkLst>
        </pc:spChg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5" creationId="{8B66ECD4-446F-EE46-8D2D-3A04FCD16B91}"/>
          </ac:spMkLst>
        </pc:spChg>
        <pc:picChg chg="add mod">
          <ac:chgData name="り ぶ" userId="e79b0678f96bfbc0" providerId="LiveId" clId="{E33C45EC-1090-4781-9D64-DC186420D3EC}" dt="2023-11-10T02:51:48.699" v="110"/>
          <ac:picMkLst>
            <pc:docMk/>
            <pc:sldMk cId="2114392611" sldId="273"/>
            <ac:picMk id="2" creationId="{2B77D8B1-224B-C9D3-358E-974C92D0AA92}"/>
          </ac:picMkLst>
        </pc:picChg>
      </pc:sldChg>
      <pc:sldChg chg="addSp modSp new mod">
        <pc:chgData name="り ぶ" userId="e79b0678f96bfbc0" providerId="LiveId" clId="{E33C45EC-1090-4781-9D64-DC186420D3EC}" dt="2023-11-10T08:46:19.550" v="133" actId="1076"/>
        <pc:sldMkLst>
          <pc:docMk/>
          <pc:sldMk cId="2975157876" sldId="274"/>
        </pc:sldMkLst>
        <pc:spChg chg="add mod">
          <ac:chgData name="り ぶ" userId="e79b0678f96bfbc0" providerId="LiveId" clId="{E33C45EC-1090-4781-9D64-DC186420D3EC}" dt="2023-11-10T02:59:47.793" v="118" actId="1076"/>
          <ac:spMkLst>
            <pc:docMk/>
            <pc:sldMk cId="2975157876" sldId="274"/>
            <ac:spMk id="2" creationId="{49D5D33D-7108-6547-4F0C-CAA11ACE4F50}"/>
          </ac:spMkLst>
        </pc:spChg>
        <pc:spChg chg="add mod">
          <ac:chgData name="り ぶ" userId="e79b0678f96bfbc0" providerId="LiveId" clId="{E33C45EC-1090-4781-9D64-DC186420D3EC}" dt="2023-11-10T02:59:52.041" v="120" actId="1076"/>
          <ac:spMkLst>
            <pc:docMk/>
            <pc:sldMk cId="2975157876" sldId="274"/>
            <ac:spMk id="3" creationId="{5B6FB12B-0DB3-2120-AA63-A7F1B4530912}"/>
          </ac:spMkLst>
        </pc:spChg>
        <pc:spChg chg="add mod">
          <ac:chgData name="り ぶ" userId="e79b0678f96bfbc0" providerId="LiveId" clId="{E33C45EC-1090-4781-9D64-DC186420D3EC}" dt="2023-11-10T03:00:06.935" v="124" actId="1076"/>
          <ac:spMkLst>
            <pc:docMk/>
            <pc:sldMk cId="2975157876" sldId="274"/>
            <ac:spMk id="4" creationId="{55075A8F-ACAB-0A48-41CD-CE485F3CAD61}"/>
          </ac:spMkLst>
        </pc:spChg>
        <pc:spChg chg="add mod">
          <ac:chgData name="り ぶ" userId="e79b0678f96bfbc0" providerId="LiveId" clId="{E33C45EC-1090-4781-9D64-DC186420D3EC}" dt="2023-11-10T08:46:19.550" v="133" actId="1076"/>
          <ac:spMkLst>
            <pc:docMk/>
            <pc:sldMk cId="2975157876" sldId="274"/>
            <ac:spMk id="5" creationId="{0931CF54-07FA-C05D-0969-6F9B596763F7}"/>
          </ac:spMkLst>
        </pc:spChg>
        <pc:picChg chg="add mod">
          <ac:chgData name="り ぶ" userId="e79b0678f96bfbc0" providerId="LiveId" clId="{E33C45EC-1090-4781-9D64-DC186420D3EC}" dt="2023-11-10T02:58:46.190" v="115" actId="732"/>
          <ac:picMkLst>
            <pc:docMk/>
            <pc:sldMk cId="2975157876" sldId="274"/>
            <ac:picMk id="1026" creationId="{DB48FA1A-BBD8-A15E-894A-C00F88C1B901}"/>
          </ac:picMkLst>
        </pc:picChg>
      </pc:sldChg>
      <pc:sldChg chg="addSp delSp modSp new mod">
        <pc:chgData name="り ぶ" userId="e79b0678f96bfbc0" providerId="LiveId" clId="{E33C45EC-1090-4781-9D64-DC186420D3EC}" dt="2023-11-10T03:06:17.691" v="131" actId="478"/>
        <pc:sldMkLst>
          <pc:docMk/>
          <pc:sldMk cId="2074429415" sldId="275"/>
        </pc:sldMkLst>
        <pc:spChg chg="add del mod">
          <ac:chgData name="り ぶ" userId="e79b0678f96bfbc0" providerId="LiveId" clId="{E33C45EC-1090-4781-9D64-DC186420D3EC}" dt="2023-11-10T03:06:17.691" v="131" actId="478"/>
          <ac:spMkLst>
            <pc:docMk/>
            <pc:sldMk cId="2074429415" sldId="275"/>
            <ac:spMk id="3" creationId="{B6F6969A-76CA-FCB2-6F1F-96D492908DD2}"/>
          </ac:spMkLst>
        </pc:spChg>
        <pc:spChg chg="add del mod">
          <ac:chgData name="り ぶ" userId="e79b0678f96bfbc0" providerId="LiveId" clId="{E33C45EC-1090-4781-9D64-DC186420D3EC}" dt="2023-11-10T03:06:17.691" v="131" actId="478"/>
          <ac:spMkLst>
            <pc:docMk/>
            <pc:sldMk cId="2074429415" sldId="275"/>
            <ac:spMk id="4" creationId="{81F04F04-3B1D-D3B4-0B3B-BCEA4C9C4BA4}"/>
          </ac:spMkLst>
        </pc:spChg>
        <pc:spChg chg="add mod">
          <ac:chgData name="り ぶ" userId="e79b0678f96bfbc0" providerId="LiveId" clId="{E33C45EC-1090-4781-9D64-DC186420D3EC}" dt="2023-11-10T03:06:12.632" v="128" actId="1076"/>
          <ac:spMkLst>
            <pc:docMk/>
            <pc:sldMk cId="2074429415" sldId="275"/>
            <ac:spMk id="5" creationId="{B490B521-BFFC-8771-B84E-8FB960D968BF}"/>
          </ac:spMkLst>
        </pc:spChg>
        <pc:spChg chg="add mod">
          <ac:chgData name="り ぶ" userId="e79b0678f96bfbc0" providerId="LiveId" clId="{E33C45EC-1090-4781-9D64-DC186420D3EC}" dt="2023-11-10T03:06:15.744" v="130" actId="1076"/>
          <ac:spMkLst>
            <pc:docMk/>
            <pc:sldMk cId="2074429415" sldId="275"/>
            <ac:spMk id="6" creationId="{E085F3EB-8C98-C6B3-6491-1113C0F8D949}"/>
          </ac:spMkLst>
        </pc:spChg>
        <pc:picChg chg="add mod">
          <ac:chgData name="り ぶ" userId="e79b0678f96bfbc0" providerId="LiveId" clId="{E33C45EC-1090-4781-9D64-DC186420D3EC}" dt="2023-11-10T03:06:04.239" v="126"/>
          <ac:picMkLst>
            <pc:docMk/>
            <pc:sldMk cId="2074429415" sldId="275"/>
            <ac:picMk id="2" creationId="{89B2ACE9-B5EB-A2BB-0D66-1E6D397382C4}"/>
          </ac:picMkLst>
        </pc:picChg>
      </pc:sldChg>
      <pc:sldChg chg="addSp delSp modSp add mod">
        <pc:chgData name="り ぶ" userId="e79b0678f96bfbc0" providerId="LiveId" clId="{E33C45EC-1090-4781-9D64-DC186420D3EC}" dt="2023-11-16T08:18:06.270" v="220" actId="692"/>
        <pc:sldMkLst>
          <pc:docMk/>
          <pc:sldMk cId="1304078809" sldId="276"/>
        </pc:sldMkLst>
        <pc:spChg chg="add mod">
          <ac:chgData name="り ぶ" userId="e79b0678f96bfbc0" providerId="LiveId" clId="{E33C45EC-1090-4781-9D64-DC186420D3EC}" dt="2023-11-16T08:13:49.950" v="155" actId="14100"/>
          <ac:spMkLst>
            <pc:docMk/>
            <pc:sldMk cId="1304078809" sldId="276"/>
            <ac:spMk id="9" creationId="{5DC1BB1C-3E96-B44E-274D-C645CF9A408D}"/>
          </ac:spMkLst>
        </pc:spChg>
        <pc:spChg chg="add mod">
          <ac:chgData name="り ぶ" userId="e79b0678f96bfbc0" providerId="LiveId" clId="{E33C45EC-1090-4781-9D64-DC186420D3EC}" dt="2023-11-16T08:16:20.321" v="193" actId="1076"/>
          <ac:spMkLst>
            <pc:docMk/>
            <pc:sldMk cId="1304078809" sldId="276"/>
            <ac:spMk id="34" creationId="{95AC3BEB-EAE7-B193-D68A-3C27AF7A6718}"/>
          </ac:spMkLst>
        </pc:spChg>
        <pc:spChg chg="add mod">
          <ac:chgData name="り ぶ" userId="e79b0678f96bfbc0" providerId="LiveId" clId="{E33C45EC-1090-4781-9D64-DC186420D3EC}" dt="2023-11-16T08:16:46.548" v="219" actId="14100"/>
          <ac:spMkLst>
            <pc:docMk/>
            <pc:sldMk cId="1304078809" sldId="276"/>
            <ac:spMk id="35" creationId="{C8B73CB0-2C3F-291E-E948-F987CF2060CD}"/>
          </ac:spMkLst>
        </pc:spChg>
        <pc:picChg chg="add mod">
          <ac:chgData name="り ぶ" userId="e79b0678f96bfbc0" providerId="LiveId" clId="{E33C45EC-1090-4781-9D64-DC186420D3EC}" dt="2023-11-16T08:13:52.364" v="156" actId="1076"/>
          <ac:picMkLst>
            <pc:docMk/>
            <pc:sldMk cId="1304078809" sldId="276"/>
            <ac:picMk id="3" creationId="{30D7DC27-62C9-FC69-BDA2-108BD5A94231}"/>
          </ac:picMkLst>
        </pc:picChg>
        <pc:cxnChg chg="add del mod">
          <ac:chgData name="り ぶ" userId="e79b0678f96bfbc0" providerId="LiveId" clId="{E33C45EC-1090-4781-9D64-DC186420D3EC}" dt="2023-11-16T08:13:31.165" v="144" actId="21"/>
          <ac:cxnSpMkLst>
            <pc:docMk/>
            <pc:sldMk cId="1304078809" sldId="276"/>
            <ac:cxnSpMk id="13" creationId="{2DCDBC65-7989-CBD5-6971-96314A0656A3}"/>
          </ac:cxnSpMkLst>
        </pc:cxnChg>
        <pc:cxnChg chg="add mod">
          <ac:chgData name="り ぶ" userId="e79b0678f96bfbc0" providerId="LiveId" clId="{E33C45EC-1090-4781-9D64-DC186420D3EC}" dt="2023-11-16T08:13:49.950" v="155" actId="14100"/>
          <ac:cxnSpMkLst>
            <pc:docMk/>
            <pc:sldMk cId="1304078809" sldId="276"/>
            <ac:cxnSpMk id="14" creationId="{A345CBDA-0EA9-401B-AFC8-C4D117F803E0}"/>
          </ac:cxnSpMkLst>
        </pc:cxnChg>
        <pc:cxnChg chg="add mod">
          <ac:chgData name="り ぶ" userId="e79b0678f96bfbc0" providerId="LiveId" clId="{E33C45EC-1090-4781-9D64-DC186420D3EC}" dt="2023-11-16T08:13:52.364" v="156" actId="1076"/>
          <ac:cxnSpMkLst>
            <pc:docMk/>
            <pc:sldMk cId="1304078809" sldId="276"/>
            <ac:cxnSpMk id="20" creationId="{345ABFFD-A732-A16E-7A4F-DB385A70C70A}"/>
          </ac:cxnSpMkLst>
        </pc:cxnChg>
        <pc:cxnChg chg="add mod">
          <ac:chgData name="り ぶ" userId="e79b0678f96bfbc0" providerId="LiveId" clId="{E33C45EC-1090-4781-9D64-DC186420D3EC}" dt="2023-11-16T08:18:06.270" v="220" actId="692"/>
          <ac:cxnSpMkLst>
            <pc:docMk/>
            <pc:sldMk cId="1304078809" sldId="276"/>
            <ac:cxnSpMk id="33" creationId="{0C309DCA-B0D1-3477-CE61-CC7A2CF84730}"/>
          </ac:cxnSpMkLst>
        </pc:cxnChg>
      </pc:sldChg>
      <pc:sldChg chg="addSp new mod">
        <pc:chgData name="り ぶ" userId="e79b0678f96bfbc0" providerId="LiveId" clId="{E33C45EC-1090-4781-9D64-DC186420D3EC}" dt="2023-11-16T08:29:29.215" v="222" actId="22"/>
        <pc:sldMkLst>
          <pc:docMk/>
          <pc:sldMk cId="649331813" sldId="277"/>
        </pc:sldMkLst>
        <pc:picChg chg="add">
          <ac:chgData name="り ぶ" userId="e79b0678f96bfbc0" providerId="LiveId" clId="{E33C45EC-1090-4781-9D64-DC186420D3EC}" dt="2023-11-16T08:29:29.215" v="222" actId="22"/>
          <ac:picMkLst>
            <pc:docMk/>
            <pc:sldMk cId="649331813" sldId="277"/>
            <ac:picMk id="3" creationId="{F0F44C7B-EEF1-8E6B-36E8-D1914CB0709A}"/>
          </ac:picMkLst>
        </pc:picChg>
      </pc:sldChg>
      <pc:sldChg chg="addSp new mod">
        <pc:chgData name="り ぶ" userId="e79b0678f96bfbc0" providerId="LiveId" clId="{E33C45EC-1090-4781-9D64-DC186420D3EC}" dt="2023-11-16T08:30:08.177" v="224" actId="22"/>
        <pc:sldMkLst>
          <pc:docMk/>
          <pc:sldMk cId="1823706720" sldId="278"/>
        </pc:sldMkLst>
        <pc:picChg chg="add">
          <ac:chgData name="り ぶ" userId="e79b0678f96bfbc0" providerId="LiveId" clId="{E33C45EC-1090-4781-9D64-DC186420D3EC}" dt="2023-11-16T08:30:08.177" v="224" actId="22"/>
          <ac:picMkLst>
            <pc:docMk/>
            <pc:sldMk cId="1823706720" sldId="278"/>
            <ac:picMk id="3" creationId="{1AE34DCB-23C5-48D9-3CB2-EB0EEF102079}"/>
          </ac:picMkLst>
        </pc:picChg>
      </pc:sldChg>
      <pc:sldChg chg="addSp new mod">
        <pc:chgData name="り ぶ" userId="e79b0678f96bfbc0" providerId="LiveId" clId="{E33C45EC-1090-4781-9D64-DC186420D3EC}" dt="2023-11-16T08:31:07.568" v="226" actId="22"/>
        <pc:sldMkLst>
          <pc:docMk/>
          <pc:sldMk cId="1918204242" sldId="279"/>
        </pc:sldMkLst>
        <pc:picChg chg="add">
          <ac:chgData name="り ぶ" userId="e79b0678f96bfbc0" providerId="LiveId" clId="{E33C45EC-1090-4781-9D64-DC186420D3EC}" dt="2023-11-16T08:31:07.568" v="226" actId="22"/>
          <ac:picMkLst>
            <pc:docMk/>
            <pc:sldMk cId="1918204242" sldId="279"/>
            <ac:picMk id="3" creationId="{F73C872B-04A7-9181-28A1-3FAACA4CF301}"/>
          </ac:picMkLst>
        </pc:picChg>
      </pc:sldChg>
      <pc:sldChg chg="addSp new mod">
        <pc:chgData name="り ぶ" userId="e79b0678f96bfbc0" providerId="LiveId" clId="{E33C45EC-1090-4781-9D64-DC186420D3EC}" dt="2023-11-16T08:31:50.245" v="228" actId="22"/>
        <pc:sldMkLst>
          <pc:docMk/>
          <pc:sldMk cId="1778161062" sldId="280"/>
        </pc:sldMkLst>
        <pc:picChg chg="add">
          <ac:chgData name="り ぶ" userId="e79b0678f96bfbc0" providerId="LiveId" clId="{E33C45EC-1090-4781-9D64-DC186420D3EC}" dt="2023-11-16T08:31:50.245" v="228" actId="22"/>
          <ac:picMkLst>
            <pc:docMk/>
            <pc:sldMk cId="1778161062" sldId="280"/>
            <ac:picMk id="3" creationId="{5BB10B92-7677-7159-1F01-126CE57E933D}"/>
          </ac:picMkLst>
        </pc:picChg>
      </pc:sldChg>
      <pc:sldChg chg="addSp new mod">
        <pc:chgData name="り ぶ" userId="e79b0678f96bfbc0" providerId="LiveId" clId="{E33C45EC-1090-4781-9D64-DC186420D3EC}" dt="2023-11-16T08:32:32.693" v="230" actId="22"/>
        <pc:sldMkLst>
          <pc:docMk/>
          <pc:sldMk cId="1027626100" sldId="281"/>
        </pc:sldMkLst>
        <pc:picChg chg="add">
          <ac:chgData name="り ぶ" userId="e79b0678f96bfbc0" providerId="LiveId" clId="{E33C45EC-1090-4781-9D64-DC186420D3EC}" dt="2023-11-16T08:32:32.693" v="230" actId="22"/>
          <ac:picMkLst>
            <pc:docMk/>
            <pc:sldMk cId="1027626100" sldId="281"/>
            <ac:picMk id="3" creationId="{FC1BD2C6-14D9-0FF8-AC33-97751FA1D767}"/>
          </ac:picMkLst>
        </pc:picChg>
      </pc:sldChg>
      <pc:sldChg chg="addSp new mod">
        <pc:chgData name="り ぶ" userId="e79b0678f96bfbc0" providerId="LiveId" clId="{E33C45EC-1090-4781-9D64-DC186420D3EC}" dt="2023-11-16T08:38:08.136" v="232" actId="22"/>
        <pc:sldMkLst>
          <pc:docMk/>
          <pc:sldMk cId="472747602" sldId="282"/>
        </pc:sldMkLst>
        <pc:picChg chg="add">
          <ac:chgData name="り ぶ" userId="e79b0678f96bfbc0" providerId="LiveId" clId="{E33C45EC-1090-4781-9D64-DC186420D3EC}" dt="2023-11-16T08:38:08.136" v="232" actId="22"/>
          <ac:picMkLst>
            <pc:docMk/>
            <pc:sldMk cId="472747602" sldId="282"/>
            <ac:picMk id="3" creationId="{7FC57CAD-D315-6135-AD68-6C762D186A8F}"/>
          </ac:picMkLst>
        </pc:picChg>
      </pc:sldChg>
    </pc:docChg>
  </pc:docChgLst>
  <pc:docChgLst>
    <pc:chgData name="り ぶ" userId="e79b0678f96bfbc0" providerId="LiveId" clId="{1E2E1FFD-C82F-434F-BE05-A7C8DD091ECB}"/>
    <pc:docChg chg="undo custSel addSld delSld modSld">
      <pc:chgData name="り ぶ" userId="e79b0678f96bfbc0" providerId="LiveId" clId="{1E2E1FFD-C82F-434F-BE05-A7C8DD091ECB}" dt="2024-01-17T08:21:54.148" v="735" actId="22"/>
      <pc:docMkLst>
        <pc:docMk/>
      </pc:docMkLst>
      <pc:sldChg chg="addSp modSp mod">
        <pc:chgData name="り ぶ" userId="e79b0678f96bfbc0" providerId="LiveId" clId="{1E2E1FFD-C82F-434F-BE05-A7C8DD091ECB}" dt="2024-01-10T08:06:38.438" v="157" actId="1076"/>
        <pc:sldMkLst>
          <pc:docMk/>
          <pc:sldMk cId="2366302034" sldId="290"/>
        </pc:sldMkLst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2" creationId="{6427A048-CF9C-EFD5-7326-01BB9E0EFE3E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4" creationId="{4ED8EEB0-0696-41A6-0A81-DB47C7AD50A1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5" creationId="{B5686787-78ED-4C33-214D-60360FF5FC01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7" creationId="{CCF4A30D-BFC8-DF1A-F8E9-34F2A3C2F19A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9" creationId="{72CCD3E2-8E8F-485A-1875-5A0535397025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0" creationId="{B6C579F5-3C09-E303-737E-9FAC522A01AC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2" creationId="{73A14296-262C-F34F-D57B-B8480B94C239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5" creationId="{8B8C10C7-69E0-DC9A-9948-DCBC146D7858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6" creationId="{FAE64F2E-73CA-AAD6-9D44-F673D800F218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7" creationId="{BA5F6216-88C9-305E-E8AE-5C1FADD90942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8" creationId="{E0429E1B-C61F-93CD-C643-1D06050F9BAD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22" creationId="{5487B669-5418-5657-AF34-FB2F172BEF9B}"/>
          </ac:spMkLst>
        </pc:sp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3" creationId="{5F5A2ACC-B925-670E-2C71-1908FBE37A07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6" creationId="{38F0A73E-2DE6-9A9D-5D91-BB119A99146F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8" creationId="{823D91DA-6FB3-79F0-4AEB-E7E6E287F1D8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11" creationId="{4BA0A394-4457-0948-F063-142C475D1A76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14" creationId="{286A55CC-AEAF-4563-424E-BA8E7374C155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21" creationId="{898A5636-B16C-3F22-441C-CB2234AD35CC}"/>
          </ac:picMkLst>
        </pc:picChg>
        <pc:cxnChg chg="add mod">
          <ac:chgData name="り ぶ" userId="e79b0678f96bfbc0" providerId="LiveId" clId="{1E2E1FFD-C82F-434F-BE05-A7C8DD091ECB}" dt="2024-01-10T08:06:38.438" v="157" actId="1076"/>
          <ac:cxnSpMkLst>
            <pc:docMk/>
            <pc:sldMk cId="2366302034" sldId="290"/>
            <ac:cxnSpMk id="13" creationId="{E0B62CDB-E48F-5B6B-8002-A64CFF1C4885}"/>
          </ac:cxnSpMkLst>
        </pc:cxnChg>
        <pc:cxnChg chg="add mod">
          <ac:chgData name="り ぶ" userId="e79b0678f96bfbc0" providerId="LiveId" clId="{1E2E1FFD-C82F-434F-BE05-A7C8DD091ECB}" dt="2024-01-10T08:06:38.438" v="157" actId="1076"/>
          <ac:cxnSpMkLst>
            <pc:docMk/>
            <pc:sldMk cId="2366302034" sldId="290"/>
            <ac:cxnSpMk id="19" creationId="{17C03F05-96D9-DE04-3BDD-0141951AB82D}"/>
          </ac:cxnSpMkLst>
        </pc:cxnChg>
        <pc:cxnChg chg="add mod">
          <ac:chgData name="り ぶ" userId="e79b0678f96bfbc0" providerId="LiveId" clId="{1E2E1FFD-C82F-434F-BE05-A7C8DD091ECB}" dt="2024-01-10T08:06:38.438" v="157" actId="1076"/>
          <ac:cxnSpMkLst>
            <pc:docMk/>
            <pc:sldMk cId="2366302034" sldId="290"/>
            <ac:cxnSpMk id="23" creationId="{9A81E652-6AF0-BA89-64B1-40B2DCDB7837}"/>
          </ac:cxnSpMkLst>
        </pc:cxnChg>
      </pc:sldChg>
      <pc:sldChg chg="addSp delSp modSp new mod">
        <pc:chgData name="り ぶ" userId="e79b0678f96bfbc0" providerId="LiveId" clId="{1E2E1FFD-C82F-434F-BE05-A7C8DD091ECB}" dt="2024-01-11T03:31:34.071" v="337"/>
        <pc:sldMkLst>
          <pc:docMk/>
          <pc:sldMk cId="3943693067" sldId="291"/>
        </pc:sldMkLst>
        <pc:spChg chg="add mod">
          <ac:chgData name="り ぶ" userId="e79b0678f96bfbc0" providerId="LiveId" clId="{1E2E1FFD-C82F-434F-BE05-A7C8DD091ECB}" dt="2024-01-11T03:30:19.466" v="192" actId="1076"/>
          <ac:spMkLst>
            <pc:docMk/>
            <pc:sldMk cId="3943693067" sldId="291"/>
            <ac:spMk id="4" creationId="{3B0FB666-AF49-8092-9D6E-9A31F830748A}"/>
          </ac:spMkLst>
        </pc:spChg>
        <pc:spChg chg="add del mod">
          <ac:chgData name="り ぶ" userId="e79b0678f96bfbc0" providerId="LiveId" clId="{1E2E1FFD-C82F-434F-BE05-A7C8DD091ECB}" dt="2024-01-11T03:30:44.457" v="199" actId="21"/>
          <ac:spMkLst>
            <pc:docMk/>
            <pc:sldMk cId="3943693067" sldId="291"/>
            <ac:spMk id="5" creationId="{1597930E-A750-0336-6EF2-F53CF6A8A491}"/>
          </ac:spMkLst>
        </pc:spChg>
        <pc:spChg chg="add mod">
          <ac:chgData name="り ぶ" userId="e79b0678f96bfbc0" providerId="LiveId" clId="{1E2E1FFD-C82F-434F-BE05-A7C8DD091ECB}" dt="2024-01-11T03:31:02.488" v="250" actId="1076"/>
          <ac:spMkLst>
            <pc:docMk/>
            <pc:sldMk cId="3943693067" sldId="291"/>
            <ac:spMk id="6" creationId="{60B09079-745B-D2A4-F086-E52ED8D83E2A}"/>
          </ac:spMkLst>
        </pc:spChg>
        <pc:spChg chg="add mod">
          <ac:chgData name="り ぶ" userId="e79b0678f96bfbc0" providerId="LiveId" clId="{1E2E1FFD-C82F-434F-BE05-A7C8DD091ECB}" dt="2024-01-11T03:31:15.075" v="294" actId="20577"/>
          <ac:spMkLst>
            <pc:docMk/>
            <pc:sldMk cId="3943693067" sldId="291"/>
            <ac:spMk id="7" creationId="{5DFD25B7-A889-E070-9695-1E1BBA0EF5D0}"/>
          </ac:spMkLst>
        </pc:spChg>
        <pc:spChg chg="add mod">
          <ac:chgData name="り ぶ" userId="e79b0678f96bfbc0" providerId="LiveId" clId="{1E2E1FFD-C82F-434F-BE05-A7C8DD091ECB}" dt="2024-01-11T03:31:34.071" v="337"/>
          <ac:spMkLst>
            <pc:docMk/>
            <pc:sldMk cId="3943693067" sldId="291"/>
            <ac:spMk id="8" creationId="{CF4B43E6-53AF-B78F-E4FC-2D1CD7C77C37}"/>
          </ac:spMkLst>
        </pc:spChg>
        <pc:picChg chg="add mod">
          <ac:chgData name="り ぶ" userId="e79b0678f96bfbc0" providerId="LiveId" clId="{1E2E1FFD-C82F-434F-BE05-A7C8DD091ECB}" dt="2024-01-11T03:29:52.119" v="161" actId="1076"/>
          <ac:picMkLst>
            <pc:docMk/>
            <pc:sldMk cId="3943693067" sldId="291"/>
            <ac:picMk id="3" creationId="{349E8BF0-37B8-A224-BEF1-BAC0C36CA0FF}"/>
          </ac:picMkLst>
        </pc:picChg>
      </pc:sldChg>
      <pc:sldChg chg="addSp modSp new mod">
        <pc:chgData name="り ぶ" userId="e79b0678f96bfbc0" providerId="LiveId" clId="{1E2E1FFD-C82F-434F-BE05-A7C8DD091ECB}" dt="2024-01-11T06:38:38.116" v="365"/>
        <pc:sldMkLst>
          <pc:docMk/>
          <pc:sldMk cId="223340926" sldId="292"/>
        </pc:sldMkLst>
        <pc:spChg chg="add mod">
          <ac:chgData name="り ぶ" userId="e79b0678f96bfbc0" providerId="LiveId" clId="{1E2E1FFD-C82F-434F-BE05-A7C8DD091ECB}" dt="2024-01-11T06:38:21.440" v="341"/>
          <ac:spMkLst>
            <pc:docMk/>
            <pc:sldMk cId="223340926" sldId="292"/>
            <ac:spMk id="4" creationId="{A25A3D36-B49E-D37F-07B9-751B280EE8FA}"/>
          </ac:spMkLst>
        </pc:spChg>
        <pc:spChg chg="add mod">
          <ac:chgData name="り ぶ" userId="e79b0678f96bfbc0" providerId="LiveId" clId="{1E2E1FFD-C82F-434F-BE05-A7C8DD091ECB}" dt="2024-01-11T06:38:21.440" v="341"/>
          <ac:spMkLst>
            <pc:docMk/>
            <pc:sldMk cId="223340926" sldId="292"/>
            <ac:spMk id="5" creationId="{4FBC5014-9E3B-B6E5-9638-534208DA2A9E}"/>
          </ac:spMkLst>
        </pc:spChg>
        <pc:spChg chg="add mod">
          <ac:chgData name="り ぶ" userId="e79b0678f96bfbc0" providerId="LiveId" clId="{1E2E1FFD-C82F-434F-BE05-A7C8DD091ECB}" dt="2024-01-11T06:38:38.116" v="365"/>
          <ac:spMkLst>
            <pc:docMk/>
            <pc:sldMk cId="223340926" sldId="292"/>
            <ac:spMk id="6" creationId="{96D9A628-90DD-F6E4-49F2-BE1E3FB9D89A}"/>
          </ac:spMkLst>
        </pc:spChg>
        <pc:picChg chg="add mod">
          <ac:chgData name="り ぶ" userId="e79b0678f96bfbc0" providerId="LiveId" clId="{1E2E1FFD-C82F-434F-BE05-A7C8DD091ECB}" dt="2024-01-11T06:38:26.661" v="342" actId="1076"/>
          <ac:picMkLst>
            <pc:docMk/>
            <pc:sldMk cId="223340926" sldId="292"/>
            <ac:picMk id="3" creationId="{D24AAC98-AB2D-8831-3558-57937BF69EE6}"/>
          </ac:picMkLst>
        </pc:picChg>
      </pc:sldChg>
      <pc:sldChg chg="addSp delSp modSp new mod">
        <pc:chgData name="り ぶ" userId="e79b0678f96bfbc0" providerId="LiveId" clId="{1E2E1FFD-C82F-434F-BE05-A7C8DD091ECB}" dt="2024-01-11T08:05:29.309" v="376" actId="21"/>
        <pc:sldMkLst>
          <pc:docMk/>
          <pc:sldMk cId="3077675688" sldId="293"/>
        </pc:sldMkLst>
        <pc:picChg chg="add mod">
          <ac:chgData name="り ぶ" userId="e79b0678f96bfbc0" providerId="LiveId" clId="{1E2E1FFD-C82F-434F-BE05-A7C8DD091ECB}" dt="2024-01-11T08:04:17.697" v="368" actId="1076"/>
          <ac:picMkLst>
            <pc:docMk/>
            <pc:sldMk cId="3077675688" sldId="293"/>
            <ac:picMk id="3" creationId="{38B72A79-4B06-8D85-89B7-5E50B25ED7C0}"/>
          </ac:picMkLst>
        </pc:picChg>
        <pc:picChg chg="add del mod">
          <ac:chgData name="り ぶ" userId="e79b0678f96bfbc0" providerId="LiveId" clId="{1E2E1FFD-C82F-434F-BE05-A7C8DD091ECB}" dt="2024-01-11T08:05:29.309" v="376" actId="21"/>
          <ac:picMkLst>
            <pc:docMk/>
            <pc:sldMk cId="3077675688" sldId="293"/>
            <ac:picMk id="5" creationId="{374BAD3F-59F3-298B-2EC6-0EE8B0990A9F}"/>
          </ac:picMkLst>
        </pc:picChg>
      </pc:sldChg>
      <pc:sldChg chg="addSp modSp new mod">
        <pc:chgData name="り ぶ" userId="e79b0678f96bfbc0" providerId="LiveId" clId="{1E2E1FFD-C82F-434F-BE05-A7C8DD091ECB}" dt="2024-01-11T08:42:01.497" v="380" actId="1076"/>
        <pc:sldMkLst>
          <pc:docMk/>
          <pc:sldMk cId="142741212" sldId="294"/>
        </pc:sldMkLst>
        <pc:picChg chg="add mod">
          <ac:chgData name="り ぶ" userId="e79b0678f96bfbc0" providerId="LiveId" clId="{1E2E1FFD-C82F-434F-BE05-A7C8DD091ECB}" dt="2024-01-11T08:42:01.497" v="380" actId="1076"/>
          <ac:picMkLst>
            <pc:docMk/>
            <pc:sldMk cId="142741212" sldId="294"/>
            <ac:picMk id="3" creationId="{2C2A88D5-175A-DF3B-2BEB-60EC0A0D3F9B}"/>
          </ac:picMkLst>
        </pc:picChg>
        <pc:picChg chg="add mod">
          <ac:chgData name="り ぶ" userId="e79b0678f96bfbc0" providerId="LiveId" clId="{1E2E1FFD-C82F-434F-BE05-A7C8DD091ECB}" dt="2024-01-11T08:42:01.497" v="380" actId="1076"/>
          <ac:picMkLst>
            <pc:docMk/>
            <pc:sldMk cId="142741212" sldId="294"/>
            <ac:picMk id="4" creationId="{A01354CA-800F-1192-9298-D3BB1DD4D789}"/>
          </ac:picMkLst>
        </pc:picChg>
      </pc:sldChg>
      <pc:sldChg chg="addSp delSp modSp new mod">
        <pc:chgData name="り ぶ" userId="e79b0678f96bfbc0" providerId="LiveId" clId="{1E2E1FFD-C82F-434F-BE05-A7C8DD091ECB}" dt="2024-01-11T09:22:21.638" v="394" actId="1076"/>
        <pc:sldMkLst>
          <pc:docMk/>
          <pc:sldMk cId="1404638354" sldId="295"/>
        </pc:sldMkLst>
        <pc:picChg chg="add mod">
          <ac:chgData name="り ぶ" userId="e79b0678f96bfbc0" providerId="LiveId" clId="{1E2E1FFD-C82F-434F-BE05-A7C8DD091ECB}" dt="2024-01-11T09:05:17.142" v="389" actId="1076"/>
          <ac:picMkLst>
            <pc:docMk/>
            <pc:sldMk cId="1404638354" sldId="295"/>
            <ac:picMk id="3" creationId="{F1050721-98C0-9393-3BF7-64C6E49093DB}"/>
          </ac:picMkLst>
        </pc:picChg>
        <pc:picChg chg="add del mod">
          <ac:chgData name="り ぶ" userId="e79b0678f96bfbc0" providerId="LiveId" clId="{1E2E1FFD-C82F-434F-BE05-A7C8DD091ECB}" dt="2024-01-11T09:04:31.034" v="387" actId="478"/>
          <ac:picMkLst>
            <pc:docMk/>
            <pc:sldMk cId="1404638354" sldId="295"/>
            <ac:picMk id="5" creationId="{52EF6740-B3C6-BDA7-EC8D-659A67DC9D2F}"/>
          </ac:picMkLst>
        </pc:picChg>
        <pc:picChg chg="add del mod">
          <ac:chgData name="り ぶ" userId="e79b0678f96bfbc0" providerId="LiveId" clId="{1E2E1FFD-C82F-434F-BE05-A7C8DD091ECB}" dt="2024-01-11T09:21:42.294" v="392" actId="21"/>
          <ac:picMkLst>
            <pc:docMk/>
            <pc:sldMk cId="1404638354" sldId="295"/>
            <ac:picMk id="7" creationId="{73AC8DD0-BC90-6107-9B11-428E375BD2E1}"/>
          </ac:picMkLst>
        </pc:picChg>
        <pc:picChg chg="add mod">
          <ac:chgData name="り ぶ" userId="e79b0678f96bfbc0" providerId="LiveId" clId="{1E2E1FFD-C82F-434F-BE05-A7C8DD091ECB}" dt="2024-01-11T09:22:21.638" v="394" actId="1076"/>
          <ac:picMkLst>
            <pc:docMk/>
            <pc:sldMk cId="1404638354" sldId="295"/>
            <ac:picMk id="9" creationId="{D9B86723-7951-5923-13BD-F4954E9CA5BD}"/>
          </ac:picMkLst>
        </pc:picChg>
      </pc:sldChg>
      <pc:sldChg chg="addSp new mod">
        <pc:chgData name="り ぶ" userId="e79b0678f96bfbc0" providerId="LiveId" clId="{1E2E1FFD-C82F-434F-BE05-A7C8DD091ECB}" dt="2024-01-11T09:08:38.393" v="391" actId="22"/>
        <pc:sldMkLst>
          <pc:docMk/>
          <pc:sldMk cId="1436683745" sldId="296"/>
        </pc:sldMkLst>
        <pc:picChg chg="add">
          <ac:chgData name="り ぶ" userId="e79b0678f96bfbc0" providerId="LiveId" clId="{1E2E1FFD-C82F-434F-BE05-A7C8DD091ECB}" dt="2024-01-11T09:08:38.393" v="391" actId="22"/>
          <ac:picMkLst>
            <pc:docMk/>
            <pc:sldMk cId="1436683745" sldId="296"/>
            <ac:picMk id="3" creationId="{254A1D29-14F3-1EF4-3116-7EC68463E36B}"/>
          </ac:picMkLst>
        </pc:picChg>
      </pc:sldChg>
      <pc:sldChg chg="addSp new mod">
        <pc:chgData name="り ぶ" userId="e79b0678f96bfbc0" providerId="LiveId" clId="{1E2E1FFD-C82F-434F-BE05-A7C8DD091ECB}" dt="2024-01-11T09:27:26.422" v="396" actId="22"/>
        <pc:sldMkLst>
          <pc:docMk/>
          <pc:sldMk cId="3791262059" sldId="297"/>
        </pc:sldMkLst>
        <pc:picChg chg="add">
          <ac:chgData name="り ぶ" userId="e79b0678f96bfbc0" providerId="LiveId" clId="{1E2E1FFD-C82F-434F-BE05-A7C8DD091ECB}" dt="2024-01-11T09:27:26.422" v="396" actId="22"/>
          <ac:picMkLst>
            <pc:docMk/>
            <pc:sldMk cId="3791262059" sldId="297"/>
            <ac:picMk id="3" creationId="{6BD2618D-5A67-12F8-B5A6-3F25B564C01D}"/>
          </ac:picMkLst>
        </pc:picChg>
      </pc:sldChg>
      <pc:sldChg chg="addSp modSp new mod">
        <pc:chgData name="り ぶ" userId="e79b0678f96bfbc0" providerId="LiveId" clId="{1E2E1FFD-C82F-434F-BE05-A7C8DD091ECB}" dt="2024-01-12T00:27:40.613" v="406" actId="1076"/>
        <pc:sldMkLst>
          <pc:docMk/>
          <pc:sldMk cId="866452801" sldId="298"/>
        </pc:sldMkLst>
        <pc:picChg chg="add mod">
          <ac:chgData name="り ぶ" userId="e79b0678f96bfbc0" providerId="LiveId" clId="{1E2E1FFD-C82F-434F-BE05-A7C8DD091ECB}" dt="2024-01-12T00:26:26.288" v="404" actId="1076"/>
          <ac:picMkLst>
            <pc:docMk/>
            <pc:sldMk cId="866452801" sldId="298"/>
            <ac:picMk id="3" creationId="{E4A998F1-FDFA-3120-69C9-957ACB24D6D5}"/>
          </ac:picMkLst>
        </pc:picChg>
        <pc:picChg chg="add mod">
          <ac:chgData name="り ぶ" userId="e79b0678f96bfbc0" providerId="LiveId" clId="{1E2E1FFD-C82F-434F-BE05-A7C8DD091ECB}" dt="2024-01-12T00:27:40.613" v="406" actId="1076"/>
          <ac:picMkLst>
            <pc:docMk/>
            <pc:sldMk cId="866452801" sldId="298"/>
            <ac:picMk id="4" creationId="{BB66B3DE-68AC-913E-C9F1-E4E4D91EB580}"/>
          </ac:picMkLst>
        </pc:picChg>
      </pc:sldChg>
      <pc:sldChg chg="addSp modSp new mod">
        <pc:chgData name="り ぶ" userId="e79b0678f96bfbc0" providerId="LiveId" clId="{1E2E1FFD-C82F-434F-BE05-A7C8DD091ECB}" dt="2024-01-12T00:26:23.247" v="403" actId="1076"/>
        <pc:sldMkLst>
          <pc:docMk/>
          <pc:sldMk cId="4240714448" sldId="299"/>
        </pc:sldMkLst>
        <pc:picChg chg="add mod">
          <ac:chgData name="り ぶ" userId="e79b0678f96bfbc0" providerId="LiveId" clId="{1E2E1FFD-C82F-434F-BE05-A7C8DD091ECB}" dt="2024-01-12T00:26:02.879" v="401" actId="1076"/>
          <ac:picMkLst>
            <pc:docMk/>
            <pc:sldMk cId="4240714448" sldId="299"/>
            <ac:picMk id="3" creationId="{8E6B4A7A-7BA2-CDF7-58F6-46274B0702D3}"/>
          </ac:picMkLst>
        </pc:picChg>
        <pc:picChg chg="add mod">
          <ac:chgData name="り ぶ" userId="e79b0678f96bfbc0" providerId="LiveId" clId="{1E2E1FFD-C82F-434F-BE05-A7C8DD091ECB}" dt="2024-01-12T00:26:23.247" v="403" actId="1076"/>
          <ac:picMkLst>
            <pc:docMk/>
            <pc:sldMk cId="4240714448" sldId="299"/>
            <ac:picMk id="5" creationId="{21C2F08E-209B-CEF0-2EE6-A9B5E936B61B}"/>
          </ac:picMkLst>
        </pc:picChg>
      </pc:sldChg>
      <pc:sldChg chg="addSp modSp new mod">
        <pc:chgData name="り ぶ" userId="e79b0678f96bfbc0" providerId="LiveId" clId="{1E2E1FFD-C82F-434F-BE05-A7C8DD091ECB}" dt="2024-01-12T00:34:41.365" v="411" actId="1076"/>
        <pc:sldMkLst>
          <pc:docMk/>
          <pc:sldMk cId="3869298268" sldId="300"/>
        </pc:sldMkLst>
        <pc:picChg chg="add mod">
          <ac:chgData name="り ぶ" userId="e79b0678f96bfbc0" providerId="LiveId" clId="{1E2E1FFD-C82F-434F-BE05-A7C8DD091ECB}" dt="2024-01-12T00:34:26.793" v="409" actId="1076"/>
          <ac:picMkLst>
            <pc:docMk/>
            <pc:sldMk cId="3869298268" sldId="300"/>
            <ac:picMk id="3" creationId="{6DAF0A2F-A0F9-7655-B9B5-2F5CE0A19546}"/>
          </ac:picMkLst>
        </pc:picChg>
        <pc:picChg chg="add mod">
          <ac:chgData name="り ぶ" userId="e79b0678f96bfbc0" providerId="LiveId" clId="{1E2E1FFD-C82F-434F-BE05-A7C8DD091ECB}" dt="2024-01-12T00:34:41.365" v="411" actId="1076"/>
          <ac:picMkLst>
            <pc:docMk/>
            <pc:sldMk cId="3869298268" sldId="300"/>
            <ac:picMk id="5" creationId="{E3506711-E7CF-7F3B-4048-51BCFEEB56A9}"/>
          </ac:picMkLst>
        </pc:picChg>
      </pc:sldChg>
      <pc:sldChg chg="addSp new mod">
        <pc:chgData name="り ぶ" userId="e79b0678f96bfbc0" providerId="LiveId" clId="{1E2E1FFD-C82F-434F-BE05-A7C8DD091ECB}" dt="2024-01-12T00:35:55.056" v="413" actId="22"/>
        <pc:sldMkLst>
          <pc:docMk/>
          <pc:sldMk cId="2330531958" sldId="301"/>
        </pc:sldMkLst>
        <pc:picChg chg="add">
          <ac:chgData name="り ぶ" userId="e79b0678f96bfbc0" providerId="LiveId" clId="{1E2E1FFD-C82F-434F-BE05-A7C8DD091ECB}" dt="2024-01-12T00:35:55.056" v="413" actId="22"/>
          <ac:picMkLst>
            <pc:docMk/>
            <pc:sldMk cId="2330531958" sldId="301"/>
            <ac:picMk id="3" creationId="{0EF1C3A3-D9B0-ADE4-9C64-B8671FEFF59F}"/>
          </ac:picMkLst>
        </pc:picChg>
      </pc:sldChg>
      <pc:sldChg chg="addSp new mod">
        <pc:chgData name="り ぶ" userId="e79b0678f96bfbc0" providerId="LiveId" clId="{1E2E1FFD-C82F-434F-BE05-A7C8DD091ECB}" dt="2024-01-12T00:36:33.244" v="415" actId="22"/>
        <pc:sldMkLst>
          <pc:docMk/>
          <pc:sldMk cId="3479772573" sldId="302"/>
        </pc:sldMkLst>
        <pc:picChg chg="add">
          <ac:chgData name="り ぶ" userId="e79b0678f96bfbc0" providerId="LiveId" clId="{1E2E1FFD-C82F-434F-BE05-A7C8DD091ECB}" dt="2024-01-12T00:36:33.244" v="415" actId="22"/>
          <ac:picMkLst>
            <pc:docMk/>
            <pc:sldMk cId="3479772573" sldId="302"/>
            <ac:picMk id="3" creationId="{E25A6AAB-E879-34A7-B673-15EBAD5FD6C1}"/>
          </ac:picMkLst>
        </pc:picChg>
      </pc:sldChg>
      <pc:sldChg chg="addSp modSp new mod">
        <pc:chgData name="り ぶ" userId="e79b0678f96bfbc0" providerId="LiveId" clId="{1E2E1FFD-C82F-434F-BE05-A7C8DD091ECB}" dt="2024-01-12T03:44:59.345" v="464"/>
        <pc:sldMkLst>
          <pc:docMk/>
          <pc:sldMk cId="2614539865" sldId="303"/>
        </pc:sldMkLst>
        <pc:spChg chg="add mod">
          <ac:chgData name="り ぶ" userId="e79b0678f96bfbc0" providerId="LiveId" clId="{1E2E1FFD-C82F-434F-BE05-A7C8DD091ECB}" dt="2024-01-12T03:44:39.111" v="420" actId="1076"/>
          <ac:spMkLst>
            <pc:docMk/>
            <pc:sldMk cId="2614539865" sldId="303"/>
            <ac:spMk id="4" creationId="{5530CD30-5DB6-D983-71E5-82DB0552C3EB}"/>
          </ac:spMkLst>
        </pc:spChg>
        <pc:spChg chg="add mod">
          <ac:chgData name="り ぶ" userId="e79b0678f96bfbc0" providerId="LiveId" clId="{1E2E1FFD-C82F-434F-BE05-A7C8DD091ECB}" dt="2024-01-12T03:44:50.049" v="447"/>
          <ac:spMkLst>
            <pc:docMk/>
            <pc:sldMk cId="2614539865" sldId="303"/>
            <ac:spMk id="5" creationId="{A638647B-531B-12E3-E493-F70227A30E7D}"/>
          </ac:spMkLst>
        </pc:spChg>
        <pc:spChg chg="add mod">
          <ac:chgData name="り ぶ" userId="e79b0678f96bfbc0" providerId="LiveId" clId="{1E2E1FFD-C82F-434F-BE05-A7C8DD091ECB}" dt="2024-01-12T03:44:59.345" v="464"/>
          <ac:spMkLst>
            <pc:docMk/>
            <pc:sldMk cId="2614539865" sldId="303"/>
            <ac:spMk id="6" creationId="{72B049C1-1FB2-0F3A-4B05-90A9082A4463}"/>
          </ac:spMkLst>
        </pc:spChg>
        <pc:picChg chg="add mod">
          <ac:chgData name="り ぶ" userId="e79b0678f96bfbc0" providerId="LiveId" clId="{1E2E1FFD-C82F-434F-BE05-A7C8DD091ECB}" dt="2024-01-12T03:44:21.541" v="418" actId="14100"/>
          <ac:picMkLst>
            <pc:docMk/>
            <pc:sldMk cId="2614539865" sldId="303"/>
            <ac:picMk id="3" creationId="{1F10A93B-04D6-7C75-DB75-BAD296F669E6}"/>
          </ac:picMkLst>
        </pc:picChg>
      </pc:sldChg>
      <pc:sldChg chg="addSp new mod">
        <pc:chgData name="り ぶ" userId="e79b0678f96bfbc0" providerId="LiveId" clId="{1E2E1FFD-C82F-434F-BE05-A7C8DD091ECB}" dt="2024-01-12T03:53:42.348" v="466" actId="22"/>
        <pc:sldMkLst>
          <pc:docMk/>
          <pc:sldMk cId="2023209473" sldId="304"/>
        </pc:sldMkLst>
        <pc:picChg chg="add">
          <ac:chgData name="り ぶ" userId="e79b0678f96bfbc0" providerId="LiveId" clId="{1E2E1FFD-C82F-434F-BE05-A7C8DD091ECB}" dt="2024-01-12T03:53:42.348" v="466" actId="22"/>
          <ac:picMkLst>
            <pc:docMk/>
            <pc:sldMk cId="2023209473" sldId="304"/>
            <ac:picMk id="3" creationId="{ABB069A9-85B8-581C-5C4C-BB6F996B06A1}"/>
          </ac:picMkLst>
        </pc:picChg>
      </pc:sldChg>
      <pc:sldChg chg="addSp modSp new mod">
        <pc:chgData name="り ぶ" userId="e79b0678f96bfbc0" providerId="LiveId" clId="{1E2E1FFD-C82F-434F-BE05-A7C8DD091ECB}" dt="2024-01-12T05:01:42.082" v="472" actId="1076"/>
        <pc:sldMkLst>
          <pc:docMk/>
          <pc:sldMk cId="1519393765" sldId="305"/>
        </pc:sldMkLst>
        <pc:picChg chg="add mod">
          <ac:chgData name="り ぶ" userId="e79b0678f96bfbc0" providerId="LiveId" clId="{1E2E1FFD-C82F-434F-BE05-A7C8DD091ECB}" dt="2024-01-12T05:01:19.629" v="469" actId="1076"/>
          <ac:picMkLst>
            <pc:docMk/>
            <pc:sldMk cId="1519393765" sldId="305"/>
            <ac:picMk id="3" creationId="{70CC837D-F5DB-963E-AE82-CF3120E64958}"/>
          </ac:picMkLst>
        </pc:picChg>
        <pc:picChg chg="add mod">
          <ac:chgData name="り ぶ" userId="e79b0678f96bfbc0" providerId="LiveId" clId="{1E2E1FFD-C82F-434F-BE05-A7C8DD091ECB}" dt="2024-01-12T05:01:42.082" v="472" actId="1076"/>
          <ac:picMkLst>
            <pc:docMk/>
            <pc:sldMk cId="1519393765" sldId="305"/>
            <ac:picMk id="5" creationId="{373DE36A-7370-247C-0B1B-16960726EAB8}"/>
          </ac:picMkLst>
        </pc:picChg>
      </pc:sldChg>
      <pc:sldChg chg="addSp delSp modSp new mod">
        <pc:chgData name="り ぶ" userId="e79b0678f96bfbc0" providerId="LiveId" clId="{1E2E1FFD-C82F-434F-BE05-A7C8DD091ECB}" dt="2024-01-12T06:22:06.264" v="480" actId="1076"/>
        <pc:sldMkLst>
          <pc:docMk/>
          <pc:sldMk cId="880385369" sldId="306"/>
        </pc:sldMkLst>
        <pc:picChg chg="add mod">
          <ac:chgData name="り ぶ" userId="e79b0678f96bfbc0" providerId="LiveId" clId="{1E2E1FFD-C82F-434F-BE05-A7C8DD091ECB}" dt="2024-01-12T05:04:10.822" v="475" actId="1076"/>
          <ac:picMkLst>
            <pc:docMk/>
            <pc:sldMk cId="880385369" sldId="306"/>
            <ac:picMk id="3" creationId="{1595D78E-29B6-D284-18AA-087F0F8372DE}"/>
          </ac:picMkLst>
        </pc:picChg>
        <pc:picChg chg="add del mod">
          <ac:chgData name="り ぶ" userId="e79b0678f96bfbc0" providerId="LiveId" clId="{1E2E1FFD-C82F-434F-BE05-A7C8DD091ECB}" dt="2024-01-12T06:21:58.950" v="478" actId="21"/>
          <ac:picMkLst>
            <pc:docMk/>
            <pc:sldMk cId="880385369" sldId="306"/>
            <ac:picMk id="5" creationId="{97CE97DD-DB27-8A08-A47B-441DDE999741}"/>
          </ac:picMkLst>
        </pc:picChg>
        <pc:picChg chg="add mod">
          <ac:chgData name="り ぶ" userId="e79b0678f96bfbc0" providerId="LiveId" clId="{1E2E1FFD-C82F-434F-BE05-A7C8DD091ECB}" dt="2024-01-12T06:22:06.264" v="480" actId="1076"/>
          <ac:picMkLst>
            <pc:docMk/>
            <pc:sldMk cId="880385369" sldId="306"/>
            <ac:picMk id="7" creationId="{4C3E94E6-51E5-3926-4091-D77E2342A80E}"/>
          </ac:picMkLst>
        </pc:picChg>
      </pc:sldChg>
      <pc:sldChg chg="addSp modSp new mod">
        <pc:chgData name="り ぶ" userId="e79b0678f96bfbc0" providerId="LiveId" clId="{1E2E1FFD-C82F-434F-BE05-A7C8DD091ECB}" dt="2024-01-12T06:31:11.698" v="486" actId="1076"/>
        <pc:sldMkLst>
          <pc:docMk/>
          <pc:sldMk cId="1080561128" sldId="307"/>
        </pc:sldMkLst>
        <pc:picChg chg="add mod">
          <ac:chgData name="り ぶ" userId="e79b0678f96bfbc0" providerId="LiveId" clId="{1E2E1FFD-C82F-434F-BE05-A7C8DD091ECB}" dt="2024-01-12T06:31:11.698" v="486" actId="1076"/>
          <ac:picMkLst>
            <pc:docMk/>
            <pc:sldMk cId="1080561128" sldId="307"/>
            <ac:picMk id="3" creationId="{266F345D-2489-C0EA-8D52-D13A84D3B3F2}"/>
          </ac:picMkLst>
        </pc:picChg>
        <pc:picChg chg="add mod">
          <ac:chgData name="り ぶ" userId="e79b0678f96bfbc0" providerId="LiveId" clId="{1E2E1FFD-C82F-434F-BE05-A7C8DD091ECB}" dt="2024-01-12T06:31:09.847" v="485" actId="1076"/>
          <ac:picMkLst>
            <pc:docMk/>
            <pc:sldMk cId="1080561128" sldId="307"/>
            <ac:picMk id="5" creationId="{488A45B0-7C6F-D1D4-0533-C39498794F3F}"/>
          </ac:picMkLst>
        </pc:picChg>
      </pc:sldChg>
      <pc:sldChg chg="addSp delSp modSp new mod">
        <pc:chgData name="り ぶ" userId="e79b0678f96bfbc0" providerId="LiveId" clId="{1E2E1FFD-C82F-434F-BE05-A7C8DD091ECB}" dt="2024-01-17T08:11:14.187" v="633" actId="1076"/>
        <pc:sldMkLst>
          <pc:docMk/>
          <pc:sldMk cId="878914772" sldId="308"/>
        </pc:sldMkLst>
        <pc:picChg chg="add del mod">
          <ac:chgData name="り ぶ" userId="e79b0678f96bfbc0" providerId="LiveId" clId="{1E2E1FFD-C82F-434F-BE05-A7C8DD091ECB}" dt="2024-01-17T08:11:01.687" v="629" actId="21"/>
          <ac:picMkLst>
            <pc:docMk/>
            <pc:sldMk cId="878914772" sldId="308"/>
            <ac:picMk id="3" creationId="{D444AF3F-2F29-B6DD-C533-9AB6424ECAFD}"/>
          </ac:picMkLst>
        </pc:picChg>
        <pc:picChg chg="add mod">
          <ac:chgData name="り ぶ" userId="e79b0678f96bfbc0" providerId="LiveId" clId="{1E2E1FFD-C82F-434F-BE05-A7C8DD091ECB}" dt="2024-01-17T08:11:14.187" v="633" actId="1076"/>
          <ac:picMkLst>
            <pc:docMk/>
            <pc:sldMk cId="878914772" sldId="308"/>
            <ac:picMk id="4" creationId="{6EB947AB-0CEE-8FC9-398A-4FC7F05F4EB8}"/>
          </ac:picMkLst>
        </pc:picChg>
        <pc:picChg chg="add mod">
          <ac:chgData name="り ぶ" userId="e79b0678f96bfbc0" providerId="LiveId" clId="{1E2E1FFD-C82F-434F-BE05-A7C8DD091ECB}" dt="2024-01-12T06:33:17.025" v="491" actId="1076"/>
          <ac:picMkLst>
            <pc:docMk/>
            <pc:sldMk cId="878914772" sldId="308"/>
            <ac:picMk id="5" creationId="{9465902D-6619-DBF8-4F6B-1FEBB379C611}"/>
          </ac:picMkLst>
        </pc:picChg>
      </pc:sldChg>
      <pc:sldChg chg="addSp delSp modSp new mod">
        <pc:chgData name="り ぶ" userId="e79b0678f96bfbc0" providerId="LiveId" clId="{1E2E1FFD-C82F-434F-BE05-A7C8DD091ECB}" dt="2024-01-17T08:12:41.246" v="662" actId="1037"/>
        <pc:sldMkLst>
          <pc:docMk/>
          <pc:sldMk cId="2370331074" sldId="309"/>
        </pc:sldMkLst>
        <pc:picChg chg="add del mod">
          <ac:chgData name="り ぶ" userId="e79b0678f96bfbc0" providerId="LiveId" clId="{1E2E1FFD-C82F-434F-BE05-A7C8DD091ECB}" dt="2024-01-17T08:12:36.603" v="636" actId="478"/>
          <ac:picMkLst>
            <pc:docMk/>
            <pc:sldMk cId="2370331074" sldId="309"/>
            <ac:picMk id="3" creationId="{5443BF6C-2E54-0EE7-B4F4-AC8D5B755E29}"/>
          </ac:picMkLst>
        </pc:picChg>
        <pc:picChg chg="add mod">
          <ac:chgData name="り ぶ" userId="e79b0678f96bfbc0" providerId="LiveId" clId="{1E2E1FFD-C82F-434F-BE05-A7C8DD091ECB}" dt="2024-01-17T08:12:41.246" v="662" actId="1037"/>
          <ac:picMkLst>
            <pc:docMk/>
            <pc:sldMk cId="2370331074" sldId="309"/>
            <ac:picMk id="4" creationId="{294311F8-D773-FFC1-AC36-352E5D145B0C}"/>
          </ac:picMkLst>
        </pc:picChg>
        <pc:picChg chg="add mod">
          <ac:chgData name="り ぶ" userId="e79b0678f96bfbc0" providerId="LiveId" clId="{1E2E1FFD-C82F-434F-BE05-A7C8DD091ECB}" dt="2024-01-12T07:59:33.170" v="497" actId="1076"/>
          <ac:picMkLst>
            <pc:docMk/>
            <pc:sldMk cId="2370331074" sldId="309"/>
            <ac:picMk id="5" creationId="{E2CA6384-6D33-73B4-499B-9056743B51C7}"/>
          </ac:picMkLst>
        </pc:picChg>
      </pc:sldChg>
      <pc:sldChg chg="addSp modSp new mod">
        <pc:chgData name="り ぶ" userId="e79b0678f96bfbc0" providerId="LiveId" clId="{1E2E1FFD-C82F-434F-BE05-A7C8DD091ECB}" dt="2024-01-12T08:59:33.370" v="564" actId="1076"/>
        <pc:sldMkLst>
          <pc:docMk/>
          <pc:sldMk cId="2134132426" sldId="310"/>
        </pc:sldMkLst>
        <pc:picChg chg="add mod">
          <ac:chgData name="り ぶ" userId="e79b0678f96bfbc0" providerId="LiveId" clId="{1E2E1FFD-C82F-434F-BE05-A7C8DD091ECB}" dt="2024-01-12T08:59:33.370" v="564" actId="1076"/>
          <ac:picMkLst>
            <pc:docMk/>
            <pc:sldMk cId="2134132426" sldId="310"/>
            <ac:picMk id="3" creationId="{8AA24B38-5A78-DAA8-48B8-9D908F540AD8}"/>
          </ac:picMkLst>
        </pc:picChg>
        <pc:picChg chg="add">
          <ac:chgData name="り ぶ" userId="e79b0678f96bfbc0" providerId="LiveId" clId="{1E2E1FFD-C82F-434F-BE05-A7C8DD091ECB}" dt="2024-01-12T08:59:01.138" v="561" actId="22"/>
          <ac:picMkLst>
            <pc:docMk/>
            <pc:sldMk cId="2134132426" sldId="310"/>
            <ac:picMk id="5" creationId="{9828B7D1-30AC-2FAE-68ED-7A6D0BEF2406}"/>
          </ac:picMkLst>
        </pc:picChg>
      </pc:sldChg>
      <pc:sldChg chg="addSp delSp modSp new mod">
        <pc:chgData name="り ぶ" userId="e79b0678f96bfbc0" providerId="LiveId" clId="{1E2E1FFD-C82F-434F-BE05-A7C8DD091ECB}" dt="2024-01-17T08:13:39.392" v="665" actId="1076"/>
        <pc:sldMkLst>
          <pc:docMk/>
          <pc:sldMk cId="3252616348" sldId="311"/>
        </pc:sldMkLst>
        <pc:picChg chg="add del mod">
          <ac:chgData name="り ぶ" userId="e79b0678f96bfbc0" providerId="LiveId" clId="{1E2E1FFD-C82F-434F-BE05-A7C8DD091ECB}" dt="2024-01-17T08:13:23.280" v="663" actId="21"/>
          <ac:picMkLst>
            <pc:docMk/>
            <pc:sldMk cId="3252616348" sldId="311"/>
            <ac:picMk id="3" creationId="{8397F94F-D0C9-9E70-7C09-D0EB2935ADB1}"/>
          </ac:picMkLst>
        </pc:picChg>
        <pc:picChg chg="add mod">
          <ac:chgData name="り ぶ" userId="e79b0678f96bfbc0" providerId="LiveId" clId="{1E2E1FFD-C82F-434F-BE05-A7C8DD091ECB}" dt="2024-01-17T08:13:39.392" v="665" actId="1076"/>
          <ac:picMkLst>
            <pc:docMk/>
            <pc:sldMk cId="3252616348" sldId="311"/>
            <ac:picMk id="4" creationId="{9578EE82-CF8E-D73D-1F5B-E490431E5A40}"/>
          </ac:picMkLst>
        </pc:picChg>
        <pc:picChg chg="add mod">
          <ac:chgData name="り ぶ" userId="e79b0678f96bfbc0" providerId="LiveId" clId="{1E2E1FFD-C82F-434F-BE05-A7C8DD091ECB}" dt="2024-01-12T08:03:25.638" v="507" actId="1076"/>
          <ac:picMkLst>
            <pc:docMk/>
            <pc:sldMk cId="3252616348" sldId="311"/>
            <ac:picMk id="5" creationId="{4B425CEA-C297-FD6C-A6E1-2DA28A3EDB38}"/>
          </ac:picMkLst>
        </pc:picChg>
        <pc:picChg chg="add mod">
          <ac:chgData name="り ぶ" userId="e79b0678f96bfbc0" providerId="LiveId" clId="{1E2E1FFD-C82F-434F-BE05-A7C8DD091ECB}" dt="2024-01-12T08:03:52.632" v="509" actId="1076"/>
          <ac:picMkLst>
            <pc:docMk/>
            <pc:sldMk cId="3252616348" sldId="311"/>
            <ac:picMk id="7" creationId="{CA1DE2AB-0761-BD9E-C114-46C3DE967C26}"/>
          </ac:picMkLst>
        </pc:picChg>
      </pc:sldChg>
      <pc:sldChg chg="addSp delSp modSp new mod">
        <pc:chgData name="り ぶ" userId="e79b0678f96bfbc0" providerId="LiveId" clId="{1E2E1FFD-C82F-434F-BE05-A7C8DD091ECB}" dt="2024-01-17T08:15:42.459" v="668" actId="21"/>
        <pc:sldMkLst>
          <pc:docMk/>
          <pc:sldMk cId="2189865878" sldId="312"/>
        </pc:sldMkLst>
        <pc:picChg chg="add del">
          <ac:chgData name="り ぶ" userId="e79b0678f96bfbc0" providerId="LiveId" clId="{1E2E1FFD-C82F-434F-BE05-A7C8DD091ECB}" dt="2024-01-17T08:15:42.459" v="668" actId="21"/>
          <ac:picMkLst>
            <pc:docMk/>
            <pc:sldMk cId="2189865878" sldId="312"/>
            <ac:picMk id="3" creationId="{3E6E15F6-BC16-AA0B-24AD-D12F262DBF9F}"/>
          </ac:picMkLst>
        </pc:picChg>
        <pc:picChg chg="add mod">
          <ac:chgData name="り ぶ" userId="e79b0678f96bfbc0" providerId="LiveId" clId="{1E2E1FFD-C82F-434F-BE05-A7C8DD091ECB}" dt="2024-01-17T08:15:39.491" v="667" actId="1076"/>
          <ac:picMkLst>
            <pc:docMk/>
            <pc:sldMk cId="2189865878" sldId="312"/>
            <ac:picMk id="4" creationId="{BA5DB482-B4D7-5271-E9EA-A5F8D50502FB}"/>
          </ac:picMkLst>
        </pc:picChg>
      </pc:sldChg>
      <pc:sldChg chg="addSp modSp new mod">
        <pc:chgData name="り ぶ" userId="e79b0678f96bfbc0" providerId="LiveId" clId="{1E2E1FFD-C82F-434F-BE05-A7C8DD091ECB}" dt="2024-01-12T08:08:15.284" v="516" actId="1076"/>
        <pc:sldMkLst>
          <pc:docMk/>
          <pc:sldMk cId="187753496" sldId="313"/>
        </pc:sldMkLst>
        <pc:picChg chg="add mod">
          <ac:chgData name="り ぶ" userId="e79b0678f96bfbc0" providerId="LiveId" clId="{1E2E1FFD-C82F-434F-BE05-A7C8DD091ECB}" dt="2024-01-12T08:07:58.813" v="514" actId="1076"/>
          <ac:picMkLst>
            <pc:docMk/>
            <pc:sldMk cId="187753496" sldId="313"/>
            <ac:picMk id="3" creationId="{472C1FBE-A67E-9783-CA8E-093E8D3AA3E3}"/>
          </ac:picMkLst>
        </pc:picChg>
        <pc:picChg chg="add mod">
          <ac:chgData name="り ぶ" userId="e79b0678f96bfbc0" providerId="LiveId" clId="{1E2E1FFD-C82F-434F-BE05-A7C8DD091ECB}" dt="2024-01-12T08:08:15.284" v="516" actId="1076"/>
          <ac:picMkLst>
            <pc:docMk/>
            <pc:sldMk cId="187753496" sldId="313"/>
            <ac:picMk id="5" creationId="{1259B213-435A-12E3-B874-856F444634F4}"/>
          </ac:picMkLst>
        </pc:picChg>
      </pc:sldChg>
      <pc:sldChg chg="addSp delSp modSp new mod">
        <pc:chgData name="り ぶ" userId="e79b0678f96bfbc0" providerId="LiveId" clId="{1E2E1FFD-C82F-434F-BE05-A7C8DD091ECB}" dt="2024-01-17T08:16:49.008" v="711" actId="1076"/>
        <pc:sldMkLst>
          <pc:docMk/>
          <pc:sldMk cId="4140470749" sldId="314"/>
        </pc:sldMkLst>
        <pc:picChg chg="add del mod">
          <ac:chgData name="り ぶ" userId="e79b0678f96bfbc0" providerId="LiveId" clId="{1E2E1FFD-C82F-434F-BE05-A7C8DD091ECB}" dt="2024-01-17T08:16:45.945" v="710" actId="478"/>
          <ac:picMkLst>
            <pc:docMk/>
            <pc:sldMk cId="4140470749" sldId="314"/>
            <ac:picMk id="3" creationId="{2025D2A3-442F-0F32-CAF4-F6AE19C25821}"/>
          </ac:picMkLst>
        </pc:picChg>
        <pc:picChg chg="add mod">
          <ac:chgData name="り ぶ" userId="e79b0678f96bfbc0" providerId="LiveId" clId="{1E2E1FFD-C82F-434F-BE05-A7C8DD091ECB}" dt="2024-01-17T08:16:44.381" v="709" actId="1076"/>
          <ac:picMkLst>
            <pc:docMk/>
            <pc:sldMk cId="4140470749" sldId="314"/>
            <ac:picMk id="4" creationId="{AD45AD35-B246-2728-556E-E3D28A40ECC1}"/>
          </ac:picMkLst>
        </pc:picChg>
        <pc:picChg chg="add mod">
          <ac:chgData name="り ぶ" userId="e79b0678f96bfbc0" providerId="LiveId" clId="{1E2E1FFD-C82F-434F-BE05-A7C8DD091ECB}" dt="2024-01-17T08:16:49.008" v="711" actId="1076"/>
          <ac:picMkLst>
            <pc:docMk/>
            <pc:sldMk cId="4140470749" sldId="314"/>
            <ac:picMk id="5" creationId="{749DA6B8-D1F5-47AA-D275-CB4556CC9C92}"/>
          </ac:picMkLst>
        </pc:picChg>
      </pc:sldChg>
      <pc:sldChg chg="addSp delSp modSp new mod">
        <pc:chgData name="り ぶ" userId="e79b0678f96bfbc0" providerId="LiveId" clId="{1E2E1FFD-C82F-434F-BE05-A7C8DD091ECB}" dt="2024-01-17T08:17:37.144" v="714" actId="21"/>
        <pc:sldMkLst>
          <pc:docMk/>
          <pc:sldMk cId="3269209301" sldId="315"/>
        </pc:sldMkLst>
        <pc:picChg chg="add del">
          <ac:chgData name="り ぶ" userId="e79b0678f96bfbc0" providerId="LiveId" clId="{1E2E1FFD-C82F-434F-BE05-A7C8DD091ECB}" dt="2024-01-17T08:17:37.144" v="714" actId="21"/>
          <ac:picMkLst>
            <pc:docMk/>
            <pc:sldMk cId="3269209301" sldId="315"/>
            <ac:picMk id="3" creationId="{FD1C971E-96C0-8919-A417-F2CE42523EF7}"/>
          </ac:picMkLst>
        </pc:picChg>
        <pc:picChg chg="add mod">
          <ac:chgData name="り ぶ" userId="e79b0678f96bfbc0" providerId="LiveId" clId="{1E2E1FFD-C82F-434F-BE05-A7C8DD091ECB}" dt="2024-01-17T08:17:35.210" v="713" actId="1076"/>
          <ac:picMkLst>
            <pc:docMk/>
            <pc:sldMk cId="3269209301" sldId="315"/>
            <ac:picMk id="4" creationId="{976FB5AD-CD3D-2E7C-F1EF-CEA5BCF6ABF7}"/>
          </ac:picMkLst>
        </pc:picChg>
      </pc:sldChg>
      <pc:sldChg chg="addSp delSp modSp new mod">
        <pc:chgData name="り ぶ" userId="e79b0678f96bfbc0" providerId="LiveId" clId="{1E2E1FFD-C82F-434F-BE05-A7C8DD091ECB}" dt="2024-01-17T08:18:21.318" v="717" actId="1076"/>
        <pc:sldMkLst>
          <pc:docMk/>
          <pc:sldMk cId="3517831145" sldId="316"/>
        </pc:sldMkLst>
        <pc:picChg chg="add del mod">
          <ac:chgData name="り ぶ" userId="e79b0678f96bfbc0" providerId="LiveId" clId="{1E2E1FFD-C82F-434F-BE05-A7C8DD091ECB}" dt="2024-01-17T08:18:05.584" v="715" actId="21"/>
          <ac:picMkLst>
            <pc:docMk/>
            <pc:sldMk cId="3517831145" sldId="316"/>
            <ac:picMk id="3" creationId="{8879E40D-6069-F0AA-7F58-0758A3F69D74}"/>
          </ac:picMkLst>
        </pc:picChg>
        <pc:picChg chg="add mod">
          <ac:chgData name="り ぶ" userId="e79b0678f96bfbc0" providerId="LiveId" clId="{1E2E1FFD-C82F-434F-BE05-A7C8DD091ECB}" dt="2024-01-17T08:18:21.318" v="717" actId="1076"/>
          <ac:picMkLst>
            <pc:docMk/>
            <pc:sldMk cId="3517831145" sldId="316"/>
            <ac:picMk id="4" creationId="{BB530D65-69AF-D296-3CB0-A7A1F16FFBF5}"/>
          </ac:picMkLst>
        </pc:picChg>
        <pc:picChg chg="add mod">
          <ac:chgData name="り ぶ" userId="e79b0678f96bfbc0" providerId="LiveId" clId="{1E2E1FFD-C82F-434F-BE05-A7C8DD091ECB}" dt="2024-01-12T08:14:44.841" v="533" actId="14100"/>
          <ac:picMkLst>
            <pc:docMk/>
            <pc:sldMk cId="3517831145" sldId="316"/>
            <ac:picMk id="5" creationId="{B29622C5-F53A-0230-4155-EC9038FA4B03}"/>
          </ac:picMkLst>
        </pc:picChg>
      </pc:sldChg>
      <pc:sldChg chg="addSp delSp modSp new mod">
        <pc:chgData name="り ぶ" userId="e79b0678f96bfbc0" providerId="LiveId" clId="{1E2E1FFD-C82F-434F-BE05-A7C8DD091ECB}" dt="2024-01-17T08:19:29.391" v="724" actId="1076"/>
        <pc:sldMkLst>
          <pc:docMk/>
          <pc:sldMk cId="3135696988" sldId="317"/>
        </pc:sldMkLst>
        <pc:picChg chg="add del mod">
          <ac:chgData name="り ぶ" userId="e79b0678f96bfbc0" providerId="LiveId" clId="{1E2E1FFD-C82F-434F-BE05-A7C8DD091ECB}" dt="2024-01-17T08:19:11.946" v="720" actId="478"/>
          <ac:picMkLst>
            <pc:docMk/>
            <pc:sldMk cId="3135696988" sldId="317"/>
            <ac:picMk id="3" creationId="{B2B5AAD0-827B-B08A-2CC4-707BACA41ABB}"/>
          </ac:picMkLst>
        </pc:picChg>
        <pc:picChg chg="add mod">
          <ac:chgData name="り ぶ" userId="e79b0678f96bfbc0" providerId="LiveId" clId="{1E2E1FFD-C82F-434F-BE05-A7C8DD091ECB}" dt="2024-01-17T08:19:29.391" v="724" actId="1076"/>
          <ac:picMkLst>
            <pc:docMk/>
            <pc:sldMk cId="3135696988" sldId="317"/>
            <ac:picMk id="4" creationId="{7C4CF52C-2A95-1040-3C4E-828B380B6C8F}"/>
          </ac:picMkLst>
        </pc:picChg>
        <pc:picChg chg="add mod">
          <ac:chgData name="り ぶ" userId="e79b0678f96bfbc0" providerId="LiveId" clId="{1E2E1FFD-C82F-434F-BE05-A7C8DD091ECB}" dt="2024-01-12T08:17:22.120" v="544" actId="1076"/>
          <ac:picMkLst>
            <pc:docMk/>
            <pc:sldMk cId="3135696988" sldId="317"/>
            <ac:picMk id="5" creationId="{BFFE953D-8BB9-ED24-C38E-D1264E170601}"/>
          </ac:picMkLst>
        </pc:picChg>
        <pc:picChg chg="add mod">
          <ac:chgData name="り ぶ" userId="e79b0678f96bfbc0" providerId="LiveId" clId="{1E2E1FFD-C82F-434F-BE05-A7C8DD091ECB}" dt="2024-01-12T08:17:24.115" v="545" actId="1076"/>
          <ac:picMkLst>
            <pc:docMk/>
            <pc:sldMk cId="3135696988" sldId="317"/>
            <ac:picMk id="7" creationId="{5AA4F972-370B-E2AF-5035-9615B54CA1EB}"/>
          </ac:picMkLst>
        </pc:picChg>
      </pc:sldChg>
      <pc:sldChg chg="addSp delSp modSp new mod">
        <pc:chgData name="り ぶ" userId="e79b0678f96bfbc0" providerId="LiveId" clId="{1E2E1FFD-C82F-434F-BE05-A7C8DD091ECB}" dt="2024-01-17T08:21:20.499" v="731" actId="1076"/>
        <pc:sldMkLst>
          <pc:docMk/>
          <pc:sldMk cId="357636820" sldId="318"/>
        </pc:sldMkLst>
        <pc:picChg chg="add del mod">
          <ac:chgData name="り ぶ" userId="e79b0678f96bfbc0" providerId="LiveId" clId="{1E2E1FFD-C82F-434F-BE05-A7C8DD091ECB}" dt="2024-01-17T08:20:41.817" v="725" actId="478"/>
          <ac:picMkLst>
            <pc:docMk/>
            <pc:sldMk cId="357636820" sldId="318"/>
            <ac:picMk id="3" creationId="{FD6636A5-7B8A-B919-1199-3E577F5103C4}"/>
          </ac:picMkLst>
        </pc:picChg>
        <pc:picChg chg="add mod">
          <ac:chgData name="り ぶ" userId="e79b0678f96bfbc0" providerId="LiveId" clId="{1E2E1FFD-C82F-434F-BE05-A7C8DD091ECB}" dt="2024-01-17T08:20:53.550" v="727" actId="1076"/>
          <ac:picMkLst>
            <pc:docMk/>
            <pc:sldMk cId="357636820" sldId="318"/>
            <ac:picMk id="4" creationId="{5CCF8CA9-5056-5515-56E7-4BEC4DFAA2FB}"/>
          </ac:picMkLst>
        </pc:picChg>
        <pc:picChg chg="add del mod">
          <ac:chgData name="り ぶ" userId="e79b0678f96bfbc0" providerId="LiveId" clId="{1E2E1FFD-C82F-434F-BE05-A7C8DD091ECB}" dt="2024-01-17T08:20:41.817" v="725" actId="478"/>
          <ac:picMkLst>
            <pc:docMk/>
            <pc:sldMk cId="357636820" sldId="318"/>
            <ac:picMk id="5" creationId="{3CB56545-D4F5-0C97-3160-468C944DC0B2}"/>
          </ac:picMkLst>
        </pc:picChg>
        <pc:picChg chg="add del mod">
          <ac:chgData name="り ぶ" userId="e79b0678f96bfbc0" providerId="LiveId" clId="{1E2E1FFD-C82F-434F-BE05-A7C8DD091ECB}" dt="2024-01-17T08:20:41.817" v="725" actId="478"/>
          <ac:picMkLst>
            <pc:docMk/>
            <pc:sldMk cId="357636820" sldId="318"/>
            <ac:picMk id="7" creationId="{47BE8F3D-4D01-91A4-12B4-72984B3CBE7A}"/>
          </ac:picMkLst>
        </pc:picChg>
        <pc:picChg chg="add mod">
          <ac:chgData name="り ぶ" userId="e79b0678f96bfbc0" providerId="LiveId" clId="{1E2E1FFD-C82F-434F-BE05-A7C8DD091ECB}" dt="2024-01-17T08:21:07.087" v="729" actId="1076"/>
          <ac:picMkLst>
            <pc:docMk/>
            <pc:sldMk cId="357636820" sldId="318"/>
            <ac:picMk id="8" creationId="{5B8E9B4D-2361-E0D5-6243-46286908EB2C}"/>
          </ac:picMkLst>
        </pc:picChg>
        <pc:picChg chg="add mod">
          <ac:chgData name="り ぶ" userId="e79b0678f96bfbc0" providerId="LiveId" clId="{1E2E1FFD-C82F-434F-BE05-A7C8DD091ECB}" dt="2024-01-17T08:21:20.499" v="731" actId="1076"/>
          <ac:picMkLst>
            <pc:docMk/>
            <pc:sldMk cId="357636820" sldId="318"/>
            <ac:picMk id="10" creationId="{0BE52AD1-7536-0AA5-2899-594181B91C08}"/>
          </ac:picMkLst>
        </pc:picChg>
      </pc:sldChg>
      <pc:sldChg chg="addSp delSp modSp new mod">
        <pc:chgData name="り ぶ" userId="e79b0678f96bfbc0" providerId="LiveId" clId="{1E2E1FFD-C82F-434F-BE05-A7C8DD091ECB}" dt="2024-01-17T08:21:54.148" v="735" actId="22"/>
        <pc:sldMkLst>
          <pc:docMk/>
          <pc:sldMk cId="2439431708" sldId="319"/>
        </pc:sldMkLst>
        <pc:picChg chg="add del">
          <ac:chgData name="り ぶ" userId="e79b0678f96bfbc0" providerId="LiveId" clId="{1E2E1FFD-C82F-434F-BE05-A7C8DD091ECB}" dt="2024-01-17T08:21:25.434" v="732" actId="478"/>
          <ac:picMkLst>
            <pc:docMk/>
            <pc:sldMk cId="2439431708" sldId="319"/>
            <ac:picMk id="3" creationId="{10CCC355-2BE1-B592-8C1F-1293F20A3B50}"/>
          </ac:picMkLst>
        </pc:picChg>
        <pc:picChg chg="add mod">
          <ac:chgData name="り ぶ" userId="e79b0678f96bfbc0" providerId="LiveId" clId="{1E2E1FFD-C82F-434F-BE05-A7C8DD091ECB}" dt="2024-01-17T08:21:44.145" v="734" actId="1076"/>
          <ac:picMkLst>
            <pc:docMk/>
            <pc:sldMk cId="2439431708" sldId="319"/>
            <ac:picMk id="4" creationId="{A26C47CF-5193-D27D-3067-97D7AEEBC43D}"/>
          </ac:picMkLst>
        </pc:picChg>
        <pc:picChg chg="add del mod">
          <ac:chgData name="り ぶ" userId="e79b0678f96bfbc0" providerId="LiveId" clId="{1E2E1FFD-C82F-434F-BE05-A7C8DD091ECB}" dt="2024-01-17T08:21:25.434" v="732" actId="478"/>
          <ac:picMkLst>
            <pc:docMk/>
            <pc:sldMk cId="2439431708" sldId="319"/>
            <ac:picMk id="5" creationId="{A39B1FA5-7F55-08DA-ADA8-19F9FF097E70}"/>
          </ac:picMkLst>
        </pc:picChg>
        <pc:picChg chg="add">
          <ac:chgData name="り ぶ" userId="e79b0678f96bfbc0" providerId="LiveId" clId="{1E2E1FFD-C82F-434F-BE05-A7C8DD091ECB}" dt="2024-01-17T08:21:54.148" v="735" actId="22"/>
          <ac:picMkLst>
            <pc:docMk/>
            <pc:sldMk cId="2439431708" sldId="319"/>
            <ac:picMk id="7" creationId="{972CE873-657D-41C5-E40B-A75163629538}"/>
          </ac:picMkLst>
        </pc:picChg>
      </pc:sldChg>
      <pc:sldChg chg="addSp new mod">
        <pc:chgData name="り ぶ" userId="e79b0678f96bfbc0" providerId="LiveId" clId="{1E2E1FFD-C82F-434F-BE05-A7C8DD091ECB}" dt="2024-01-13T23:27:49.700" v="566" actId="22"/>
        <pc:sldMkLst>
          <pc:docMk/>
          <pc:sldMk cId="2153257634" sldId="320"/>
        </pc:sldMkLst>
        <pc:picChg chg="add">
          <ac:chgData name="り ぶ" userId="e79b0678f96bfbc0" providerId="LiveId" clId="{1E2E1FFD-C82F-434F-BE05-A7C8DD091ECB}" dt="2024-01-13T23:27:49.700" v="566" actId="22"/>
          <ac:picMkLst>
            <pc:docMk/>
            <pc:sldMk cId="2153257634" sldId="320"/>
            <ac:picMk id="3" creationId="{7B3E5081-7614-8A47-AC97-8B7660F3CF87}"/>
          </ac:picMkLst>
        </pc:picChg>
      </pc:sldChg>
      <pc:sldChg chg="addSp new mod">
        <pc:chgData name="り ぶ" userId="e79b0678f96bfbc0" providerId="LiveId" clId="{1E2E1FFD-C82F-434F-BE05-A7C8DD091ECB}" dt="2024-01-15T03:19:00.086" v="568" actId="22"/>
        <pc:sldMkLst>
          <pc:docMk/>
          <pc:sldMk cId="3888002300" sldId="321"/>
        </pc:sldMkLst>
        <pc:picChg chg="add">
          <ac:chgData name="り ぶ" userId="e79b0678f96bfbc0" providerId="LiveId" clId="{1E2E1FFD-C82F-434F-BE05-A7C8DD091ECB}" dt="2024-01-15T03:19:00.086" v="568" actId="22"/>
          <ac:picMkLst>
            <pc:docMk/>
            <pc:sldMk cId="3888002300" sldId="321"/>
            <ac:picMk id="3" creationId="{5D2DE81F-3F53-D36A-D494-EE5D09781A9E}"/>
          </ac:picMkLst>
        </pc:picChg>
      </pc:sldChg>
      <pc:sldChg chg="addSp new mod">
        <pc:chgData name="り ぶ" userId="e79b0678f96bfbc0" providerId="LiveId" clId="{1E2E1FFD-C82F-434F-BE05-A7C8DD091ECB}" dt="2024-01-15T03:24:22.980" v="570" actId="22"/>
        <pc:sldMkLst>
          <pc:docMk/>
          <pc:sldMk cId="1244324507" sldId="322"/>
        </pc:sldMkLst>
        <pc:picChg chg="add">
          <ac:chgData name="り ぶ" userId="e79b0678f96bfbc0" providerId="LiveId" clId="{1E2E1FFD-C82F-434F-BE05-A7C8DD091ECB}" dt="2024-01-15T03:24:22.980" v="570" actId="22"/>
          <ac:picMkLst>
            <pc:docMk/>
            <pc:sldMk cId="1244324507" sldId="322"/>
            <ac:picMk id="3" creationId="{BEA111BB-5700-525A-0ACE-2E4FE8B62E88}"/>
          </ac:picMkLst>
        </pc:picChg>
      </pc:sldChg>
      <pc:sldChg chg="addSp new mod">
        <pc:chgData name="り ぶ" userId="e79b0678f96bfbc0" providerId="LiveId" clId="{1E2E1FFD-C82F-434F-BE05-A7C8DD091ECB}" dt="2024-01-15T03:29:49.697" v="572" actId="22"/>
        <pc:sldMkLst>
          <pc:docMk/>
          <pc:sldMk cId="116766146" sldId="323"/>
        </pc:sldMkLst>
        <pc:picChg chg="add">
          <ac:chgData name="り ぶ" userId="e79b0678f96bfbc0" providerId="LiveId" clId="{1E2E1FFD-C82F-434F-BE05-A7C8DD091ECB}" dt="2024-01-15T03:29:49.697" v="572" actId="22"/>
          <ac:picMkLst>
            <pc:docMk/>
            <pc:sldMk cId="116766146" sldId="323"/>
            <ac:picMk id="3" creationId="{288B6AA5-5487-9536-5FB2-F57B022F8FE4}"/>
          </ac:picMkLst>
        </pc:picChg>
      </pc:sldChg>
      <pc:sldChg chg="addSp new mod">
        <pc:chgData name="り ぶ" userId="e79b0678f96bfbc0" providerId="LiveId" clId="{1E2E1FFD-C82F-434F-BE05-A7C8DD091ECB}" dt="2024-01-15T03:33:38.806" v="574" actId="22"/>
        <pc:sldMkLst>
          <pc:docMk/>
          <pc:sldMk cId="3038852956" sldId="324"/>
        </pc:sldMkLst>
        <pc:picChg chg="add">
          <ac:chgData name="り ぶ" userId="e79b0678f96bfbc0" providerId="LiveId" clId="{1E2E1FFD-C82F-434F-BE05-A7C8DD091ECB}" dt="2024-01-15T03:33:38.806" v="574" actId="22"/>
          <ac:picMkLst>
            <pc:docMk/>
            <pc:sldMk cId="3038852956" sldId="324"/>
            <ac:picMk id="3" creationId="{25791F82-0E18-15C4-75CE-F5BB2D949E2B}"/>
          </ac:picMkLst>
        </pc:picChg>
      </pc:sldChg>
      <pc:sldChg chg="addSp new mod">
        <pc:chgData name="り ぶ" userId="e79b0678f96bfbc0" providerId="LiveId" clId="{1E2E1FFD-C82F-434F-BE05-A7C8DD091ECB}" dt="2024-01-15T03:44:41.417" v="576" actId="22"/>
        <pc:sldMkLst>
          <pc:docMk/>
          <pc:sldMk cId="3406055886" sldId="325"/>
        </pc:sldMkLst>
        <pc:picChg chg="add">
          <ac:chgData name="り ぶ" userId="e79b0678f96bfbc0" providerId="LiveId" clId="{1E2E1FFD-C82F-434F-BE05-A7C8DD091ECB}" dt="2024-01-15T03:44:41.417" v="576" actId="22"/>
          <ac:picMkLst>
            <pc:docMk/>
            <pc:sldMk cId="3406055886" sldId="325"/>
            <ac:picMk id="3" creationId="{6BAC6C1A-E09E-0A26-12E4-83B2613DA7EC}"/>
          </ac:picMkLst>
        </pc:picChg>
      </pc:sldChg>
      <pc:sldChg chg="addSp new mod">
        <pc:chgData name="り ぶ" userId="e79b0678f96bfbc0" providerId="LiveId" clId="{1E2E1FFD-C82F-434F-BE05-A7C8DD091ECB}" dt="2024-01-15T04:19:48.672" v="578" actId="22"/>
        <pc:sldMkLst>
          <pc:docMk/>
          <pc:sldMk cId="3109983495" sldId="326"/>
        </pc:sldMkLst>
        <pc:picChg chg="add">
          <ac:chgData name="り ぶ" userId="e79b0678f96bfbc0" providerId="LiveId" clId="{1E2E1FFD-C82F-434F-BE05-A7C8DD091ECB}" dt="2024-01-15T04:19:48.672" v="578" actId="22"/>
          <ac:picMkLst>
            <pc:docMk/>
            <pc:sldMk cId="3109983495" sldId="326"/>
            <ac:picMk id="3" creationId="{C08AEA9E-C7F6-FD1C-3333-9A6033C24472}"/>
          </ac:picMkLst>
        </pc:picChg>
      </pc:sldChg>
      <pc:sldChg chg="addSp new mod">
        <pc:chgData name="り ぶ" userId="e79b0678f96bfbc0" providerId="LiveId" clId="{1E2E1FFD-C82F-434F-BE05-A7C8DD091ECB}" dt="2024-01-15T06:45:57.980" v="580" actId="22"/>
        <pc:sldMkLst>
          <pc:docMk/>
          <pc:sldMk cId="672414025" sldId="327"/>
        </pc:sldMkLst>
        <pc:picChg chg="add">
          <ac:chgData name="り ぶ" userId="e79b0678f96bfbc0" providerId="LiveId" clId="{1E2E1FFD-C82F-434F-BE05-A7C8DD091ECB}" dt="2024-01-15T06:45:57.980" v="580" actId="22"/>
          <ac:picMkLst>
            <pc:docMk/>
            <pc:sldMk cId="672414025" sldId="327"/>
            <ac:picMk id="3" creationId="{6AB5AFC4-7F3B-8338-E60C-41E3A4E55907}"/>
          </ac:picMkLst>
        </pc:picChg>
      </pc:sldChg>
      <pc:sldChg chg="addSp new mod">
        <pc:chgData name="り ぶ" userId="e79b0678f96bfbc0" providerId="LiveId" clId="{1E2E1FFD-C82F-434F-BE05-A7C8DD091ECB}" dt="2024-01-15T06:48:46.929" v="582" actId="22"/>
        <pc:sldMkLst>
          <pc:docMk/>
          <pc:sldMk cId="1683642869" sldId="328"/>
        </pc:sldMkLst>
        <pc:picChg chg="add">
          <ac:chgData name="り ぶ" userId="e79b0678f96bfbc0" providerId="LiveId" clId="{1E2E1FFD-C82F-434F-BE05-A7C8DD091ECB}" dt="2024-01-15T06:48:46.929" v="582" actId="22"/>
          <ac:picMkLst>
            <pc:docMk/>
            <pc:sldMk cId="1683642869" sldId="328"/>
            <ac:picMk id="3" creationId="{DA01B1CF-FD0B-93C5-3DF9-E633307C1A5D}"/>
          </ac:picMkLst>
        </pc:picChg>
      </pc:sldChg>
      <pc:sldChg chg="addSp new mod">
        <pc:chgData name="り ぶ" userId="e79b0678f96bfbc0" providerId="LiveId" clId="{1E2E1FFD-C82F-434F-BE05-A7C8DD091ECB}" dt="2024-01-15T06:54:53.514" v="584" actId="22"/>
        <pc:sldMkLst>
          <pc:docMk/>
          <pc:sldMk cId="1289531241" sldId="329"/>
        </pc:sldMkLst>
        <pc:picChg chg="add">
          <ac:chgData name="り ぶ" userId="e79b0678f96bfbc0" providerId="LiveId" clId="{1E2E1FFD-C82F-434F-BE05-A7C8DD091ECB}" dt="2024-01-15T06:54:53.514" v="584" actId="22"/>
          <ac:picMkLst>
            <pc:docMk/>
            <pc:sldMk cId="1289531241" sldId="329"/>
            <ac:picMk id="3" creationId="{FFAE589A-07EC-CF05-4FF5-D7FC7827A648}"/>
          </ac:picMkLst>
        </pc:picChg>
      </pc:sldChg>
      <pc:sldChg chg="addSp new mod">
        <pc:chgData name="り ぶ" userId="e79b0678f96bfbc0" providerId="LiveId" clId="{1E2E1FFD-C82F-434F-BE05-A7C8DD091ECB}" dt="2024-01-15T06:59:15.993" v="586" actId="22"/>
        <pc:sldMkLst>
          <pc:docMk/>
          <pc:sldMk cId="1232212370" sldId="330"/>
        </pc:sldMkLst>
        <pc:picChg chg="add">
          <ac:chgData name="り ぶ" userId="e79b0678f96bfbc0" providerId="LiveId" clId="{1E2E1FFD-C82F-434F-BE05-A7C8DD091ECB}" dt="2024-01-15T06:59:15.993" v="586" actId="22"/>
          <ac:picMkLst>
            <pc:docMk/>
            <pc:sldMk cId="1232212370" sldId="330"/>
            <ac:picMk id="3" creationId="{E29DA423-D31F-F8E1-44F0-1B10F5B7DED5}"/>
          </ac:picMkLst>
        </pc:picChg>
      </pc:sldChg>
      <pc:sldChg chg="addSp new mod">
        <pc:chgData name="り ぶ" userId="e79b0678f96bfbc0" providerId="LiveId" clId="{1E2E1FFD-C82F-434F-BE05-A7C8DD091ECB}" dt="2024-01-15T07:08:44.526" v="588" actId="22"/>
        <pc:sldMkLst>
          <pc:docMk/>
          <pc:sldMk cId="3579207386" sldId="331"/>
        </pc:sldMkLst>
        <pc:picChg chg="add">
          <ac:chgData name="り ぶ" userId="e79b0678f96bfbc0" providerId="LiveId" clId="{1E2E1FFD-C82F-434F-BE05-A7C8DD091ECB}" dt="2024-01-15T07:08:44.526" v="588" actId="22"/>
          <ac:picMkLst>
            <pc:docMk/>
            <pc:sldMk cId="3579207386" sldId="331"/>
            <ac:picMk id="3" creationId="{F1844B22-727D-162B-68E3-FA4F29D6E889}"/>
          </ac:picMkLst>
        </pc:picChg>
      </pc:sldChg>
      <pc:sldChg chg="addSp new mod">
        <pc:chgData name="り ぶ" userId="e79b0678f96bfbc0" providerId="LiveId" clId="{1E2E1FFD-C82F-434F-BE05-A7C8DD091ECB}" dt="2024-01-15T07:17:53.627" v="590" actId="22"/>
        <pc:sldMkLst>
          <pc:docMk/>
          <pc:sldMk cId="2556582603" sldId="332"/>
        </pc:sldMkLst>
        <pc:picChg chg="add">
          <ac:chgData name="り ぶ" userId="e79b0678f96bfbc0" providerId="LiveId" clId="{1E2E1FFD-C82F-434F-BE05-A7C8DD091ECB}" dt="2024-01-15T07:17:53.627" v="590" actId="22"/>
          <ac:picMkLst>
            <pc:docMk/>
            <pc:sldMk cId="2556582603" sldId="332"/>
            <ac:picMk id="3" creationId="{1FE84C56-FBE4-A4F4-C345-FAEBF909386A}"/>
          </ac:picMkLst>
        </pc:picChg>
      </pc:sldChg>
      <pc:sldChg chg="addSp new mod">
        <pc:chgData name="り ぶ" userId="e79b0678f96bfbc0" providerId="LiveId" clId="{1E2E1FFD-C82F-434F-BE05-A7C8DD091ECB}" dt="2024-01-15T07:21:56.638" v="592" actId="22"/>
        <pc:sldMkLst>
          <pc:docMk/>
          <pc:sldMk cId="1876688766" sldId="333"/>
        </pc:sldMkLst>
        <pc:picChg chg="add">
          <ac:chgData name="り ぶ" userId="e79b0678f96bfbc0" providerId="LiveId" clId="{1E2E1FFD-C82F-434F-BE05-A7C8DD091ECB}" dt="2024-01-15T07:21:56.638" v="592" actId="22"/>
          <ac:picMkLst>
            <pc:docMk/>
            <pc:sldMk cId="1876688766" sldId="333"/>
            <ac:picMk id="3" creationId="{8CAC6B10-E210-1DF5-7AF8-ADE9AC0E54AB}"/>
          </ac:picMkLst>
        </pc:picChg>
      </pc:sldChg>
      <pc:sldChg chg="addSp new mod">
        <pc:chgData name="り ぶ" userId="e79b0678f96bfbc0" providerId="LiveId" clId="{1E2E1FFD-C82F-434F-BE05-A7C8DD091ECB}" dt="2024-01-15T08:04:45.031" v="594" actId="22"/>
        <pc:sldMkLst>
          <pc:docMk/>
          <pc:sldMk cId="2661491657" sldId="334"/>
        </pc:sldMkLst>
        <pc:picChg chg="add">
          <ac:chgData name="り ぶ" userId="e79b0678f96bfbc0" providerId="LiveId" clId="{1E2E1FFD-C82F-434F-BE05-A7C8DD091ECB}" dt="2024-01-15T08:04:45.031" v="594" actId="22"/>
          <ac:picMkLst>
            <pc:docMk/>
            <pc:sldMk cId="2661491657" sldId="334"/>
            <ac:picMk id="3" creationId="{365ADE21-6700-2DAC-C9B3-16B74660E55A}"/>
          </ac:picMkLst>
        </pc:picChg>
      </pc:sldChg>
      <pc:sldChg chg="addSp new mod">
        <pc:chgData name="り ぶ" userId="e79b0678f96bfbc0" providerId="LiveId" clId="{1E2E1FFD-C82F-434F-BE05-A7C8DD091ECB}" dt="2024-01-15T08:32:49.168" v="596" actId="22"/>
        <pc:sldMkLst>
          <pc:docMk/>
          <pc:sldMk cId="112118361" sldId="335"/>
        </pc:sldMkLst>
        <pc:picChg chg="add">
          <ac:chgData name="り ぶ" userId="e79b0678f96bfbc0" providerId="LiveId" clId="{1E2E1FFD-C82F-434F-BE05-A7C8DD091ECB}" dt="2024-01-15T08:32:49.168" v="596" actId="22"/>
          <ac:picMkLst>
            <pc:docMk/>
            <pc:sldMk cId="112118361" sldId="335"/>
            <ac:picMk id="3" creationId="{41CCEFE4-4E4E-43A5-A734-E4E99AC1057F}"/>
          </ac:picMkLst>
        </pc:picChg>
      </pc:sldChg>
      <pc:sldChg chg="addSp new mod">
        <pc:chgData name="り ぶ" userId="e79b0678f96bfbc0" providerId="LiveId" clId="{1E2E1FFD-C82F-434F-BE05-A7C8DD091ECB}" dt="2024-01-15T08:35:30.796" v="598" actId="22"/>
        <pc:sldMkLst>
          <pc:docMk/>
          <pc:sldMk cId="1483049499" sldId="336"/>
        </pc:sldMkLst>
        <pc:picChg chg="add">
          <ac:chgData name="り ぶ" userId="e79b0678f96bfbc0" providerId="LiveId" clId="{1E2E1FFD-C82F-434F-BE05-A7C8DD091ECB}" dt="2024-01-15T08:35:30.796" v="598" actId="22"/>
          <ac:picMkLst>
            <pc:docMk/>
            <pc:sldMk cId="1483049499" sldId="336"/>
            <ac:picMk id="3" creationId="{701EC590-AE0A-C300-FE12-704A809DF673}"/>
          </ac:picMkLst>
        </pc:picChg>
      </pc:sldChg>
      <pc:sldChg chg="addSp new mod">
        <pc:chgData name="り ぶ" userId="e79b0678f96bfbc0" providerId="LiveId" clId="{1E2E1FFD-C82F-434F-BE05-A7C8DD091ECB}" dt="2024-01-15T08:39:04.676" v="600" actId="22"/>
        <pc:sldMkLst>
          <pc:docMk/>
          <pc:sldMk cId="3978038976" sldId="337"/>
        </pc:sldMkLst>
        <pc:picChg chg="add">
          <ac:chgData name="り ぶ" userId="e79b0678f96bfbc0" providerId="LiveId" clId="{1E2E1FFD-C82F-434F-BE05-A7C8DD091ECB}" dt="2024-01-15T08:39:04.676" v="600" actId="22"/>
          <ac:picMkLst>
            <pc:docMk/>
            <pc:sldMk cId="3978038976" sldId="337"/>
            <ac:picMk id="3" creationId="{A829D4C3-07E4-686A-1A18-EF3383A885A9}"/>
          </ac:picMkLst>
        </pc:picChg>
      </pc:sldChg>
      <pc:sldChg chg="addSp delSp new mod">
        <pc:chgData name="り ぶ" userId="e79b0678f96bfbc0" providerId="LiveId" clId="{1E2E1FFD-C82F-434F-BE05-A7C8DD091ECB}" dt="2024-01-15T08:45:49.917" v="604" actId="22"/>
        <pc:sldMkLst>
          <pc:docMk/>
          <pc:sldMk cId="664202619" sldId="338"/>
        </pc:sldMkLst>
        <pc:picChg chg="add del">
          <ac:chgData name="り ぶ" userId="e79b0678f96bfbc0" providerId="LiveId" clId="{1E2E1FFD-C82F-434F-BE05-A7C8DD091ECB}" dt="2024-01-15T08:42:58.934" v="603" actId="21"/>
          <ac:picMkLst>
            <pc:docMk/>
            <pc:sldMk cId="664202619" sldId="338"/>
            <ac:picMk id="3" creationId="{CB9A1281-1958-CE84-ACAE-7DE51518C31D}"/>
          </ac:picMkLst>
        </pc:picChg>
        <pc:picChg chg="add">
          <ac:chgData name="り ぶ" userId="e79b0678f96bfbc0" providerId="LiveId" clId="{1E2E1FFD-C82F-434F-BE05-A7C8DD091ECB}" dt="2024-01-15T08:45:49.917" v="604" actId="22"/>
          <ac:picMkLst>
            <pc:docMk/>
            <pc:sldMk cId="664202619" sldId="338"/>
            <ac:picMk id="5" creationId="{2B0DA191-D211-5848-56E0-5F4247F56634}"/>
          </ac:picMkLst>
        </pc:picChg>
      </pc:sldChg>
      <pc:sldChg chg="addSp new mod">
        <pc:chgData name="り ぶ" userId="e79b0678f96bfbc0" providerId="LiveId" clId="{1E2E1FFD-C82F-434F-BE05-A7C8DD091ECB}" dt="2024-01-15T08:49:38.072" v="606" actId="22"/>
        <pc:sldMkLst>
          <pc:docMk/>
          <pc:sldMk cId="633471528" sldId="339"/>
        </pc:sldMkLst>
        <pc:picChg chg="add">
          <ac:chgData name="り ぶ" userId="e79b0678f96bfbc0" providerId="LiveId" clId="{1E2E1FFD-C82F-434F-BE05-A7C8DD091ECB}" dt="2024-01-15T08:49:38.072" v="606" actId="22"/>
          <ac:picMkLst>
            <pc:docMk/>
            <pc:sldMk cId="633471528" sldId="339"/>
            <ac:picMk id="3" creationId="{3947E3DF-847F-1941-825C-5DD7722ADBBB}"/>
          </ac:picMkLst>
        </pc:picChg>
      </pc:sldChg>
      <pc:sldChg chg="addSp new mod">
        <pc:chgData name="り ぶ" userId="e79b0678f96bfbc0" providerId="LiveId" clId="{1E2E1FFD-C82F-434F-BE05-A7C8DD091ECB}" dt="2024-01-15T08:56:47.039" v="610" actId="22"/>
        <pc:sldMkLst>
          <pc:docMk/>
          <pc:sldMk cId="1461430133" sldId="340"/>
        </pc:sldMkLst>
        <pc:picChg chg="add">
          <ac:chgData name="り ぶ" userId="e79b0678f96bfbc0" providerId="LiveId" clId="{1E2E1FFD-C82F-434F-BE05-A7C8DD091ECB}" dt="2024-01-15T08:56:47.039" v="610" actId="22"/>
          <ac:picMkLst>
            <pc:docMk/>
            <pc:sldMk cId="1461430133" sldId="340"/>
            <ac:picMk id="3" creationId="{2D79FFC2-D964-6A05-94A1-8E61C4EF433F}"/>
          </ac:picMkLst>
        </pc:picChg>
      </pc:sldChg>
      <pc:sldChg chg="addSp new mod">
        <pc:chgData name="り ぶ" userId="e79b0678f96bfbc0" providerId="LiveId" clId="{1E2E1FFD-C82F-434F-BE05-A7C8DD091ECB}" dt="2024-01-15T08:54:30.855" v="609" actId="22"/>
        <pc:sldMkLst>
          <pc:docMk/>
          <pc:sldMk cId="1001791056" sldId="341"/>
        </pc:sldMkLst>
        <pc:picChg chg="add">
          <ac:chgData name="り ぶ" userId="e79b0678f96bfbc0" providerId="LiveId" clId="{1E2E1FFD-C82F-434F-BE05-A7C8DD091ECB}" dt="2024-01-15T08:54:30.855" v="609" actId="22"/>
          <ac:picMkLst>
            <pc:docMk/>
            <pc:sldMk cId="1001791056" sldId="341"/>
            <ac:picMk id="3" creationId="{54DAE645-3F3E-33CB-ECB9-F2B35C31B15C}"/>
          </ac:picMkLst>
        </pc:picChg>
      </pc:sldChg>
      <pc:sldChg chg="addSp new mod">
        <pc:chgData name="り ぶ" userId="e79b0678f96bfbc0" providerId="LiveId" clId="{1E2E1FFD-C82F-434F-BE05-A7C8DD091ECB}" dt="2024-01-15T09:22:11.215" v="612" actId="22"/>
        <pc:sldMkLst>
          <pc:docMk/>
          <pc:sldMk cId="3822361655" sldId="342"/>
        </pc:sldMkLst>
        <pc:picChg chg="add">
          <ac:chgData name="り ぶ" userId="e79b0678f96bfbc0" providerId="LiveId" clId="{1E2E1FFD-C82F-434F-BE05-A7C8DD091ECB}" dt="2024-01-15T09:22:11.215" v="612" actId="22"/>
          <ac:picMkLst>
            <pc:docMk/>
            <pc:sldMk cId="3822361655" sldId="342"/>
            <ac:picMk id="3" creationId="{BD5F8AB5-FD95-45ED-F033-D0EA78D1763F}"/>
          </ac:picMkLst>
        </pc:picChg>
      </pc:sldChg>
      <pc:sldChg chg="addSp new mod">
        <pc:chgData name="り ぶ" userId="e79b0678f96bfbc0" providerId="LiveId" clId="{1E2E1FFD-C82F-434F-BE05-A7C8DD091ECB}" dt="2024-01-15T09:25:08.738" v="614" actId="22"/>
        <pc:sldMkLst>
          <pc:docMk/>
          <pc:sldMk cId="2787396575" sldId="343"/>
        </pc:sldMkLst>
        <pc:picChg chg="add">
          <ac:chgData name="り ぶ" userId="e79b0678f96bfbc0" providerId="LiveId" clId="{1E2E1FFD-C82F-434F-BE05-A7C8DD091ECB}" dt="2024-01-15T09:25:08.738" v="614" actId="22"/>
          <ac:picMkLst>
            <pc:docMk/>
            <pc:sldMk cId="2787396575" sldId="343"/>
            <ac:picMk id="3" creationId="{1EBC83FE-1488-DA1D-F935-534D4DAB769E}"/>
          </ac:picMkLst>
        </pc:picChg>
      </pc:sldChg>
      <pc:sldChg chg="addSp new mod">
        <pc:chgData name="り ぶ" userId="e79b0678f96bfbc0" providerId="LiveId" clId="{1E2E1FFD-C82F-434F-BE05-A7C8DD091ECB}" dt="2024-01-15T09:28:38.818" v="616" actId="22"/>
        <pc:sldMkLst>
          <pc:docMk/>
          <pc:sldMk cId="4092151558" sldId="344"/>
        </pc:sldMkLst>
        <pc:picChg chg="add">
          <ac:chgData name="り ぶ" userId="e79b0678f96bfbc0" providerId="LiveId" clId="{1E2E1FFD-C82F-434F-BE05-A7C8DD091ECB}" dt="2024-01-15T09:28:38.818" v="616" actId="22"/>
          <ac:picMkLst>
            <pc:docMk/>
            <pc:sldMk cId="4092151558" sldId="344"/>
            <ac:picMk id="3" creationId="{43FBA5C9-2A79-E62F-9F44-9EA0260515B3}"/>
          </ac:picMkLst>
        </pc:picChg>
      </pc:sldChg>
      <pc:sldChg chg="addSp new mod">
        <pc:chgData name="り ぶ" userId="e79b0678f96bfbc0" providerId="LiveId" clId="{1E2E1FFD-C82F-434F-BE05-A7C8DD091ECB}" dt="2024-01-15T09:30:49.229" v="618" actId="22"/>
        <pc:sldMkLst>
          <pc:docMk/>
          <pc:sldMk cId="4070478991" sldId="345"/>
        </pc:sldMkLst>
        <pc:picChg chg="add">
          <ac:chgData name="り ぶ" userId="e79b0678f96bfbc0" providerId="LiveId" clId="{1E2E1FFD-C82F-434F-BE05-A7C8DD091ECB}" dt="2024-01-15T09:30:49.229" v="618" actId="22"/>
          <ac:picMkLst>
            <pc:docMk/>
            <pc:sldMk cId="4070478991" sldId="345"/>
            <ac:picMk id="3" creationId="{A10F8142-ED8C-1DC9-F875-7A399F7A2F6E}"/>
          </ac:picMkLst>
        </pc:picChg>
      </pc:sldChg>
      <pc:sldChg chg="addSp new mod">
        <pc:chgData name="り ぶ" userId="e79b0678f96bfbc0" providerId="LiveId" clId="{1E2E1FFD-C82F-434F-BE05-A7C8DD091ECB}" dt="2024-01-15T09:34:16.691" v="620" actId="22"/>
        <pc:sldMkLst>
          <pc:docMk/>
          <pc:sldMk cId="702946276" sldId="346"/>
        </pc:sldMkLst>
        <pc:picChg chg="add">
          <ac:chgData name="り ぶ" userId="e79b0678f96bfbc0" providerId="LiveId" clId="{1E2E1FFD-C82F-434F-BE05-A7C8DD091ECB}" dt="2024-01-15T09:34:16.691" v="620" actId="22"/>
          <ac:picMkLst>
            <pc:docMk/>
            <pc:sldMk cId="702946276" sldId="346"/>
            <ac:picMk id="3" creationId="{2A2312C4-1DAD-1F8C-E4E7-2C45B0F330B6}"/>
          </ac:picMkLst>
        </pc:picChg>
      </pc:sldChg>
      <pc:sldChg chg="addSp new mod">
        <pc:chgData name="り ぶ" userId="e79b0678f96bfbc0" providerId="LiveId" clId="{1E2E1FFD-C82F-434F-BE05-A7C8DD091ECB}" dt="2024-01-15T09:36:51.038" v="622" actId="22"/>
        <pc:sldMkLst>
          <pc:docMk/>
          <pc:sldMk cId="1076167945" sldId="347"/>
        </pc:sldMkLst>
        <pc:picChg chg="add">
          <ac:chgData name="り ぶ" userId="e79b0678f96bfbc0" providerId="LiveId" clId="{1E2E1FFD-C82F-434F-BE05-A7C8DD091ECB}" dt="2024-01-15T09:36:51.038" v="622" actId="22"/>
          <ac:picMkLst>
            <pc:docMk/>
            <pc:sldMk cId="1076167945" sldId="347"/>
            <ac:picMk id="3" creationId="{C219D524-680F-A740-59AC-B0E8BCCD7379}"/>
          </ac:picMkLst>
        </pc:picChg>
      </pc:sldChg>
      <pc:sldChg chg="addSp new mod">
        <pc:chgData name="り ぶ" userId="e79b0678f96bfbc0" providerId="LiveId" clId="{1E2E1FFD-C82F-434F-BE05-A7C8DD091ECB}" dt="2024-01-15T09:39:27.858" v="624" actId="22"/>
        <pc:sldMkLst>
          <pc:docMk/>
          <pc:sldMk cId="1784608243" sldId="348"/>
        </pc:sldMkLst>
        <pc:picChg chg="add">
          <ac:chgData name="り ぶ" userId="e79b0678f96bfbc0" providerId="LiveId" clId="{1E2E1FFD-C82F-434F-BE05-A7C8DD091ECB}" dt="2024-01-15T09:39:27.858" v="624" actId="22"/>
          <ac:picMkLst>
            <pc:docMk/>
            <pc:sldMk cId="1784608243" sldId="348"/>
            <ac:picMk id="3" creationId="{AFB7AC5F-1372-50CE-1645-9A13BC9AD015}"/>
          </ac:picMkLst>
        </pc:picChg>
      </pc:sldChg>
      <pc:sldChg chg="addSp new mod">
        <pc:chgData name="り ぶ" userId="e79b0678f96bfbc0" providerId="LiveId" clId="{1E2E1FFD-C82F-434F-BE05-A7C8DD091ECB}" dt="2024-01-15T09:41:55.520" v="626" actId="22"/>
        <pc:sldMkLst>
          <pc:docMk/>
          <pc:sldMk cId="1433697329" sldId="349"/>
        </pc:sldMkLst>
        <pc:picChg chg="add">
          <ac:chgData name="り ぶ" userId="e79b0678f96bfbc0" providerId="LiveId" clId="{1E2E1FFD-C82F-434F-BE05-A7C8DD091ECB}" dt="2024-01-15T09:41:55.520" v="626" actId="22"/>
          <ac:picMkLst>
            <pc:docMk/>
            <pc:sldMk cId="1433697329" sldId="349"/>
            <ac:picMk id="3" creationId="{B9475FC2-6145-5F04-DB95-7F62A27789E2}"/>
          </ac:picMkLst>
        </pc:picChg>
      </pc:sldChg>
      <pc:sldChg chg="addSp new mod">
        <pc:chgData name="り ぶ" userId="e79b0678f96bfbc0" providerId="LiveId" clId="{1E2E1FFD-C82F-434F-BE05-A7C8DD091ECB}" dt="2024-01-15T09:45:01.077" v="628" actId="22"/>
        <pc:sldMkLst>
          <pc:docMk/>
          <pc:sldMk cId="430893161" sldId="350"/>
        </pc:sldMkLst>
        <pc:picChg chg="add">
          <ac:chgData name="り ぶ" userId="e79b0678f96bfbc0" providerId="LiveId" clId="{1E2E1FFD-C82F-434F-BE05-A7C8DD091ECB}" dt="2024-01-15T09:45:01.077" v="628" actId="22"/>
          <ac:picMkLst>
            <pc:docMk/>
            <pc:sldMk cId="430893161" sldId="350"/>
            <ac:picMk id="3" creationId="{BAAA86C5-F7AE-12FE-293B-ED00464C2AAE}"/>
          </ac:picMkLst>
        </pc:picChg>
      </pc:sldChg>
      <pc:sldChg chg="add del">
        <pc:chgData name="り ぶ" userId="e79b0678f96bfbc0" providerId="LiveId" clId="{1E2E1FFD-C82F-434F-BE05-A7C8DD091ECB}" dt="2024-01-10T07:01:15.424" v="52" actId="2696"/>
        <pc:sldMkLst>
          <pc:docMk/>
          <pc:sldMk cId="3765560559" sldId="385"/>
        </pc:sldMkLst>
      </pc:sldChg>
    </pc:docChg>
  </pc:docChgLst>
  <pc:docChgLst>
    <pc:chgData name="り ぶ" userId="e79b0678f96bfbc0" providerId="LiveId" clId="{CE5DA82A-1623-42FC-9D8A-3E1CDC04CA1A}"/>
    <pc:docChg chg="addSld modSld">
      <pc:chgData name="り ぶ" userId="e79b0678f96bfbc0" providerId="LiveId" clId="{CE5DA82A-1623-42FC-9D8A-3E1CDC04CA1A}" dt="2023-11-04T22:25:00.249" v="6" actId="2085"/>
      <pc:docMkLst>
        <pc:docMk/>
      </pc:docMkLst>
      <pc:sldChg chg="addSp modSp new mod">
        <pc:chgData name="り ぶ" userId="e79b0678f96bfbc0" providerId="LiveId" clId="{CE5DA82A-1623-42FC-9D8A-3E1CDC04CA1A}" dt="2023-11-04T22:25:00.249" v="6" actId="2085"/>
        <pc:sldMkLst>
          <pc:docMk/>
          <pc:sldMk cId="4175862360" sldId="266"/>
        </pc:sldMkLst>
        <pc:spChg chg="add mod">
          <ac:chgData name="り ぶ" userId="e79b0678f96bfbc0" providerId="LiveId" clId="{CE5DA82A-1623-42FC-9D8A-3E1CDC04CA1A}" dt="2023-11-04T22:25:00.249" v="6" actId="2085"/>
          <ac:spMkLst>
            <pc:docMk/>
            <pc:sldMk cId="4175862360" sldId="266"/>
            <ac:spMk id="4" creationId="{B236C7F8-FA4C-5B9B-F8AD-59F8B7E66806}"/>
          </ac:spMkLst>
        </pc:spChg>
        <pc:picChg chg="add mod">
          <ac:chgData name="り ぶ" userId="e79b0678f96bfbc0" providerId="LiveId" clId="{CE5DA82A-1623-42FC-9D8A-3E1CDC04CA1A}" dt="2023-11-04T22:24:41.100" v="3" actId="962"/>
          <ac:picMkLst>
            <pc:docMk/>
            <pc:sldMk cId="4175862360" sldId="266"/>
            <ac:picMk id="3" creationId="{70913E5B-9E0F-C6D7-F3A4-82AAC6028063}"/>
          </ac:picMkLst>
        </pc:picChg>
      </pc:sldChg>
    </pc:docChg>
  </pc:docChgLst>
  <pc:docChgLst>
    <pc:chgData name="り ぶ" userId="e79b0678f96bfbc0" providerId="LiveId" clId="{8DC1B432-6160-4CF4-B34B-7999BC038643}"/>
    <pc:docChg chg="undo custSel addSld modSld">
      <pc:chgData name="り ぶ" userId="e79b0678f96bfbc0" providerId="LiveId" clId="{8DC1B432-6160-4CF4-B34B-7999BC038643}" dt="2023-11-17T09:10:22.258" v="668" actId="680"/>
      <pc:docMkLst>
        <pc:docMk/>
      </pc:docMkLst>
      <pc:sldChg chg="addSp modSp mod">
        <pc:chgData name="り ぶ" userId="e79b0678f96bfbc0" providerId="LiveId" clId="{8DC1B432-6160-4CF4-B34B-7999BC038643}" dt="2023-11-16T23:47:00.213" v="189" actId="1076"/>
        <pc:sldMkLst>
          <pc:docMk/>
          <pc:sldMk cId="1304078809" sldId="276"/>
        </pc:sldMkLst>
        <pc:spChg chg="add mod">
          <ac:chgData name="り ぶ" userId="e79b0678f96bfbc0" providerId="LiveId" clId="{8DC1B432-6160-4CF4-B34B-7999BC038643}" dt="2023-11-16T23:47:00.213" v="189" actId="1076"/>
          <ac:spMkLst>
            <pc:docMk/>
            <pc:sldMk cId="1304078809" sldId="276"/>
            <ac:spMk id="11" creationId="{5E92BCCA-F1F6-FC4C-3BD5-2DD4C0015D3A}"/>
          </ac:spMkLst>
        </pc:spChg>
      </pc:sldChg>
      <pc:sldChg chg="addSp modSp mod">
        <pc:chgData name="り ぶ" userId="e79b0678f96bfbc0" providerId="LiveId" clId="{8DC1B432-6160-4CF4-B34B-7999BC038643}" dt="2023-11-16T23:37:10.524" v="24" actId="1076"/>
        <pc:sldMkLst>
          <pc:docMk/>
          <pc:sldMk cId="1823706720" sldId="278"/>
        </pc:sldMkLst>
        <pc:spChg chg="add mod">
          <ac:chgData name="り ぶ" userId="e79b0678f96bfbc0" providerId="LiveId" clId="{8DC1B432-6160-4CF4-B34B-7999BC038643}" dt="2023-11-16T23:37:10.524" v="24" actId="1076"/>
          <ac:spMkLst>
            <pc:docMk/>
            <pc:sldMk cId="1823706720" sldId="278"/>
            <ac:spMk id="2" creationId="{6975654A-DCDB-FEDC-1F45-6BCF51ECB0C2}"/>
          </ac:spMkLst>
        </pc:spChg>
        <pc:spChg chg="add mod">
          <ac:chgData name="り ぶ" userId="e79b0678f96bfbc0" providerId="LiveId" clId="{8DC1B432-6160-4CF4-B34B-7999BC038643}" dt="2023-11-16T23:37:07.121" v="23" actId="1076"/>
          <ac:spMkLst>
            <pc:docMk/>
            <pc:sldMk cId="1823706720" sldId="278"/>
            <ac:spMk id="4" creationId="{ED92402D-C27F-B846-2F5F-540DF1C3E17B}"/>
          </ac:spMkLst>
        </pc:spChg>
      </pc:sldChg>
      <pc:sldChg chg="addSp modSp mod">
        <pc:chgData name="り ぶ" userId="e79b0678f96bfbc0" providerId="LiveId" clId="{8DC1B432-6160-4CF4-B34B-7999BC038643}" dt="2023-11-16T23:58:13.064" v="218" actId="1076"/>
        <pc:sldMkLst>
          <pc:docMk/>
          <pc:sldMk cId="1918204242" sldId="279"/>
        </pc:sldMkLst>
        <pc:spChg chg="add mod">
          <ac:chgData name="り ぶ" userId="e79b0678f96bfbc0" providerId="LiveId" clId="{8DC1B432-6160-4CF4-B34B-7999BC038643}" dt="2023-11-16T23:39:18.273" v="48" actId="1076"/>
          <ac:spMkLst>
            <pc:docMk/>
            <pc:sldMk cId="1918204242" sldId="279"/>
            <ac:spMk id="2" creationId="{DDDB25AD-3356-2E9F-B612-ACC79855F480}"/>
          </ac:spMkLst>
        </pc:spChg>
        <pc:spChg chg="add mod">
          <ac:chgData name="り ぶ" userId="e79b0678f96bfbc0" providerId="LiveId" clId="{8DC1B432-6160-4CF4-B34B-7999BC038643}" dt="2023-11-16T23:39:32.433" v="59" actId="1076"/>
          <ac:spMkLst>
            <pc:docMk/>
            <pc:sldMk cId="1918204242" sldId="279"/>
            <ac:spMk id="4" creationId="{3554DFDA-4576-2645-B352-E3B204C30565}"/>
          </ac:spMkLst>
        </pc:spChg>
        <pc:spChg chg="add mod">
          <ac:chgData name="り ぶ" userId="e79b0678f96bfbc0" providerId="LiveId" clId="{8DC1B432-6160-4CF4-B34B-7999BC038643}" dt="2023-11-16T23:40:40.031" v="107" actId="1076"/>
          <ac:spMkLst>
            <pc:docMk/>
            <pc:sldMk cId="1918204242" sldId="279"/>
            <ac:spMk id="5" creationId="{F7AD894B-EA9C-286E-2C09-1D266343F400}"/>
          </ac:spMkLst>
        </pc:spChg>
        <pc:spChg chg="add mod">
          <ac:chgData name="り ぶ" userId="e79b0678f96bfbc0" providerId="LiveId" clId="{8DC1B432-6160-4CF4-B34B-7999BC038643}" dt="2023-11-16T23:40:05.051" v="86" actId="1076"/>
          <ac:spMkLst>
            <pc:docMk/>
            <pc:sldMk cId="1918204242" sldId="279"/>
            <ac:spMk id="6" creationId="{5378F710-02E7-72E5-722D-A684F52BC005}"/>
          </ac:spMkLst>
        </pc:spChg>
        <pc:spChg chg="add mod">
          <ac:chgData name="り ぶ" userId="e79b0678f96bfbc0" providerId="LiveId" clId="{8DC1B432-6160-4CF4-B34B-7999BC038643}" dt="2023-11-16T23:40:15.196" v="106"/>
          <ac:spMkLst>
            <pc:docMk/>
            <pc:sldMk cId="1918204242" sldId="279"/>
            <ac:spMk id="7" creationId="{E2683358-CD7D-313E-9597-1FCCB452A0A3}"/>
          </ac:spMkLst>
        </pc:spChg>
        <pc:spChg chg="add mod">
          <ac:chgData name="り ぶ" userId="e79b0678f96bfbc0" providerId="LiveId" clId="{8DC1B432-6160-4CF4-B34B-7999BC038643}" dt="2023-11-16T23:57:59.204" v="214" actId="1076"/>
          <ac:spMkLst>
            <pc:docMk/>
            <pc:sldMk cId="1918204242" sldId="279"/>
            <ac:spMk id="8" creationId="{BAED0B6F-7381-38D7-3732-2CC03DBC16E2}"/>
          </ac:spMkLst>
        </pc:spChg>
        <pc:spChg chg="add mod">
          <ac:chgData name="り ぶ" userId="e79b0678f96bfbc0" providerId="LiveId" clId="{8DC1B432-6160-4CF4-B34B-7999BC038643}" dt="2023-11-16T23:58:13.064" v="218" actId="1076"/>
          <ac:spMkLst>
            <pc:docMk/>
            <pc:sldMk cId="1918204242" sldId="279"/>
            <ac:spMk id="9" creationId="{61AAD109-D869-1E65-FD4F-894A1BA3FF53}"/>
          </ac:spMkLst>
        </pc:spChg>
        <pc:picChg chg="mod modCrop">
          <ac:chgData name="り ぶ" userId="e79b0678f96bfbc0" providerId="LiveId" clId="{8DC1B432-6160-4CF4-B34B-7999BC038643}" dt="2023-11-16T23:40:00.735" v="85" actId="1076"/>
          <ac:picMkLst>
            <pc:docMk/>
            <pc:sldMk cId="1918204242" sldId="279"/>
            <ac:picMk id="3" creationId="{F73C872B-04A7-9181-28A1-3FAACA4CF301}"/>
          </ac:picMkLst>
        </pc:picChg>
      </pc:sldChg>
      <pc:sldChg chg="addSp modSp mod">
        <pc:chgData name="り ぶ" userId="e79b0678f96bfbc0" providerId="LiveId" clId="{8DC1B432-6160-4CF4-B34B-7999BC038643}" dt="2023-11-16T23:43:10.013" v="168" actId="1076"/>
        <pc:sldMkLst>
          <pc:docMk/>
          <pc:sldMk cId="1778161062" sldId="280"/>
        </pc:sldMkLst>
        <pc:spChg chg="add mod">
          <ac:chgData name="り ぶ" userId="e79b0678f96bfbc0" providerId="LiveId" clId="{8DC1B432-6160-4CF4-B34B-7999BC038643}" dt="2023-11-16T23:42:35.101" v="144" actId="14100"/>
          <ac:spMkLst>
            <pc:docMk/>
            <pc:sldMk cId="1778161062" sldId="280"/>
            <ac:spMk id="2" creationId="{25FE1B0C-802B-C969-07D9-04995C355CDA}"/>
          </ac:spMkLst>
        </pc:spChg>
        <pc:spChg chg="add mod">
          <ac:chgData name="り ぶ" userId="e79b0678f96bfbc0" providerId="LiveId" clId="{8DC1B432-6160-4CF4-B34B-7999BC038643}" dt="2023-11-16T23:43:10.013" v="168" actId="1076"/>
          <ac:spMkLst>
            <pc:docMk/>
            <pc:sldMk cId="1778161062" sldId="280"/>
            <ac:spMk id="4" creationId="{66A73BFD-7DD3-4CF6-33CC-DBD7374E6F23}"/>
          </ac:spMkLst>
        </pc:spChg>
        <pc:spChg chg="add mod">
          <ac:chgData name="り ぶ" userId="e79b0678f96bfbc0" providerId="LiveId" clId="{8DC1B432-6160-4CF4-B34B-7999BC038643}" dt="2023-11-16T23:43:06.306" v="167" actId="1076"/>
          <ac:spMkLst>
            <pc:docMk/>
            <pc:sldMk cId="1778161062" sldId="280"/>
            <ac:spMk id="5" creationId="{DEFE970E-004A-043B-C0F9-5E073ED3DBE8}"/>
          </ac:spMkLst>
        </pc:spChg>
        <pc:picChg chg="mod modCrop">
          <ac:chgData name="り ぶ" userId="e79b0678f96bfbc0" providerId="LiveId" clId="{8DC1B432-6160-4CF4-B34B-7999BC038643}" dt="2023-11-16T23:42:05.294" v="125" actId="1076"/>
          <ac:picMkLst>
            <pc:docMk/>
            <pc:sldMk cId="1778161062" sldId="280"/>
            <ac:picMk id="3" creationId="{5BB10B92-7677-7159-1F01-126CE57E933D}"/>
          </ac:picMkLst>
        </pc:picChg>
      </pc:sldChg>
      <pc:sldChg chg="addSp modSp mod">
        <pc:chgData name="り ぶ" userId="e79b0678f96bfbc0" providerId="LiveId" clId="{8DC1B432-6160-4CF4-B34B-7999BC038643}" dt="2023-11-17T00:04:16.576" v="265" actId="1076"/>
        <pc:sldMkLst>
          <pc:docMk/>
          <pc:sldMk cId="1027626100" sldId="281"/>
        </pc:sldMkLst>
        <pc:spChg chg="add mod ord">
          <ac:chgData name="り ぶ" userId="e79b0678f96bfbc0" providerId="LiveId" clId="{8DC1B432-6160-4CF4-B34B-7999BC038643}" dt="2023-11-17T00:03:41.172" v="239" actId="166"/>
          <ac:spMkLst>
            <pc:docMk/>
            <pc:sldMk cId="1027626100" sldId="281"/>
            <ac:spMk id="2" creationId="{601E8B7E-89DB-9EC6-C788-3BD4E9822D35}"/>
          </ac:spMkLst>
        </pc:spChg>
        <pc:spChg chg="add mod">
          <ac:chgData name="り ぶ" userId="e79b0678f96bfbc0" providerId="LiveId" clId="{8DC1B432-6160-4CF4-B34B-7999BC038643}" dt="2023-11-17T00:03:33.963" v="238" actId="207"/>
          <ac:spMkLst>
            <pc:docMk/>
            <pc:sldMk cId="1027626100" sldId="281"/>
            <ac:spMk id="4" creationId="{7B44FC17-D1BB-E7DD-9F5A-E7C4501AD64B}"/>
          </ac:spMkLst>
        </pc:spChg>
        <pc:spChg chg="add mod">
          <ac:chgData name="り ぶ" userId="e79b0678f96bfbc0" providerId="LiveId" clId="{8DC1B432-6160-4CF4-B34B-7999BC038643}" dt="2023-11-17T00:03:49.964" v="251"/>
          <ac:spMkLst>
            <pc:docMk/>
            <pc:sldMk cId="1027626100" sldId="281"/>
            <ac:spMk id="5" creationId="{78881622-B08E-32FE-08B6-F6D297B8F6F1}"/>
          </ac:spMkLst>
        </pc:spChg>
        <pc:spChg chg="add mod">
          <ac:chgData name="り ぶ" userId="e79b0678f96bfbc0" providerId="LiveId" clId="{8DC1B432-6160-4CF4-B34B-7999BC038643}" dt="2023-11-17T00:03:59.867" v="261"/>
          <ac:spMkLst>
            <pc:docMk/>
            <pc:sldMk cId="1027626100" sldId="281"/>
            <ac:spMk id="6" creationId="{DB45F1F7-DB47-071A-FA1D-B481D67586F9}"/>
          </ac:spMkLst>
        </pc:spChg>
        <pc:spChg chg="add mod">
          <ac:chgData name="り ぶ" userId="e79b0678f96bfbc0" providerId="LiveId" clId="{8DC1B432-6160-4CF4-B34B-7999BC038643}" dt="2023-11-17T00:04:11.393" v="263" actId="1076"/>
          <ac:spMkLst>
            <pc:docMk/>
            <pc:sldMk cId="1027626100" sldId="281"/>
            <ac:spMk id="7" creationId="{9D4841BA-EB70-CD77-C50A-23F7CFF6F861}"/>
          </ac:spMkLst>
        </pc:spChg>
        <pc:spChg chg="add mod">
          <ac:chgData name="り ぶ" userId="e79b0678f96bfbc0" providerId="LiveId" clId="{8DC1B432-6160-4CF4-B34B-7999BC038643}" dt="2023-11-17T00:04:16.576" v="265" actId="1076"/>
          <ac:spMkLst>
            <pc:docMk/>
            <pc:sldMk cId="1027626100" sldId="281"/>
            <ac:spMk id="8" creationId="{3B84E4A9-817F-E506-35D5-C0B7ACA60CE6}"/>
          </ac:spMkLst>
        </pc:spChg>
        <pc:picChg chg="mod modCrop">
          <ac:chgData name="り ぶ" userId="e79b0678f96bfbc0" providerId="LiveId" clId="{8DC1B432-6160-4CF4-B34B-7999BC038643}" dt="2023-11-16T23:44:28.375" v="169" actId="732"/>
          <ac:picMkLst>
            <pc:docMk/>
            <pc:sldMk cId="1027626100" sldId="281"/>
            <ac:picMk id="3" creationId="{FC1BD2C6-14D9-0FF8-AC33-97751FA1D767}"/>
          </ac:picMkLst>
        </pc:picChg>
      </pc:sldChg>
      <pc:sldChg chg="addSp modSp mod">
        <pc:chgData name="り ぶ" userId="e79b0678f96bfbc0" providerId="LiveId" clId="{8DC1B432-6160-4CF4-B34B-7999BC038643}" dt="2023-11-17T00:06:05.547" v="296"/>
        <pc:sldMkLst>
          <pc:docMk/>
          <pc:sldMk cId="472747602" sldId="282"/>
        </pc:sldMkLst>
        <pc:spChg chg="add mod">
          <ac:chgData name="り ぶ" userId="e79b0678f96bfbc0" providerId="LiveId" clId="{8DC1B432-6160-4CF4-B34B-7999BC038643}" dt="2023-11-17T00:06:05.547" v="296"/>
          <ac:spMkLst>
            <pc:docMk/>
            <pc:sldMk cId="472747602" sldId="282"/>
            <ac:spMk id="2" creationId="{3650E546-0E85-61CE-C981-95D6093F6D4F}"/>
          </ac:spMkLst>
        </pc:spChg>
        <pc:spChg chg="add mod">
          <ac:chgData name="り ぶ" userId="e79b0678f96bfbc0" providerId="LiveId" clId="{8DC1B432-6160-4CF4-B34B-7999BC038643}" dt="2023-11-17T00:05:57.446" v="270" actId="14100"/>
          <ac:spMkLst>
            <pc:docMk/>
            <pc:sldMk cId="472747602" sldId="282"/>
            <ac:spMk id="4" creationId="{CFBE9B94-7A3E-15B0-A627-299FB2169A2F}"/>
          </ac:spMkLst>
        </pc:spChg>
        <pc:picChg chg="mod">
          <ac:chgData name="り ぶ" userId="e79b0678f96bfbc0" providerId="LiveId" clId="{8DC1B432-6160-4CF4-B34B-7999BC038643}" dt="2023-11-17T00:05:49.880" v="268" actId="1076"/>
          <ac:picMkLst>
            <pc:docMk/>
            <pc:sldMk cId="472747602" sldId="282"/>
            <ac:picMk id="3" creationId="{7FC57CAD-D315-6135-AD68-6C762D186A8F}"/>
          </ac:picMkLst>
        </pc:picChg>
      </pc:sldChg>
      <pc:sldChg chg="addSp delSp modSp new">
        <pc:chgData name="り ぶ" userId="e79b0678f96bfbc0" providerId="LiveId" clId="{8DC1B432-6160-4CF4-B34B-7999BC038643}" dt="2023-11-17T03:31:08.030" v="309" actId="1076"/>
        <pc:sldMkLst>
          <pc:docMk/>
          <pc:sldMk cId="3860437360" sldId="283"/>
        </pc:sldMkLst>
        <pc:picChg chg="add mod">
          <ac:chgData name="り ぶ" userId="e79b0678f96bfbc0" providerId="LiveId" clId="{8DC1B432-6160-4CF4-B34B-7999BC038643}" dt="2023-11-17T03:31:08.030" v="309" actId="1076"/>
          <ac:picMkLst>
            <pc:docMk/>
            <pc:sldMk cId="3860437360" sldId="283"/>
            <ac:picMk id="1026" creationId="{BC609CD9-03D8-EFCE-2491-F0D0B36751D1}"/>
          </ac:picMkLst>
        </pc:picChg>
        <pc:picChg chg="add del">
          <ac:chgData name="り ぶ" userId="e79b0678f96bfbc0" providerId="LiveId" clId="{8DC1B432-6160-4CF4-B34B-7999BC038643}" dt="2023-11-17T03:30:34.886" v="303" actId="21"/>
          <ac:picMkLst>
            <pc:docMk/>
            <pc:sldMk cId="3860437360" sldId="283"/>
            <ac:picMk id="1028" creationId="{1184288F-E7C7-3587-9F5F-47635727DF33}"/>
          </ac:picMkLst>
        </pc:picChg>
        <pc:picChg chg="add mod">
          <ac:chgData name="り ぶ" userId="e79b0678f96bfbc0" providerId="LiveId" clId="{8DC1B432-6160-4CF4-B34B-7999BC038643}" dt="2023-11-17T03:30:59.054" v="308" actId="1076"/>
          <ac:picMkLst>
            <pc:docMk/>
            <pc:sldMk cId="3860437360" sldId="283"/>
            <ac:picMk id="1030" creationId="{338DE14A-E593-BAC1-75C2-499F181EF9C7}"/>
          </ac:picMkLst>
        </pc:picChg>
      </pc:sldChg>
      <pc:sldChg chg="addSp delSp modSp new mod">
        <pc:chgData name="り ぶ" userId="e79b0678f96bfbc0" providerId="LiveId" clId="{8DC1B432-6160-4CF4-B34B-7999BC038643}" dt="2023-11-17T03:54:21.175" v="469" actId="1076"/>
        <pc:sldMkLst>
          <pc:docMk/>
          <pc:sldMk cId="1673488830" sldId="284"/>
        </pc:sldMkLst>
        <pc:spChg chg="add del mod">
          <ac:chgData name="り ぶ" userId="e79b0678f96bfbc0" providerId="LiveId" clId="{8DC1B432-6160-4CF4-B34B-7999BC038643}" dt="2023-11-17T03:52:46.762" v="341" actId="478"/>
          <ac:spMkLst>
            <pc:docMk/>
            <pc:sldMk cId="1673488830" sldId="284"/>
            <ac:spMk id="2" creationId="{B63230E2-2F2F-3E11-BDCB-84AF75255912}"/>
          </ac:spMkLst>
        </pc:spChg>
        <pc:spChg chg="add mod">
          <ac:chgData name="り ぶ" userId="e79b0678f96bfbc0" providerId="LiveId" clId="{8DC1B432-6160-4CF4-B34B-7999BC038643}" dt="2023-11-17T03:52:42.916" v="340" actId="692"/>
          <ac:spMkLst>
            <pc:docMk/>
            <pc:sldMk cId="1673488830" sldId="284"/>
            <ac:spMk id="3" creationId="{B245072D-6585-786D-7071-5B1846F077E8}"/>
          </ac:spMkLst>
        </pc:spChg>
        <pc:spChg chg="add mod">
          <ac:chgData name="り ぶ" userId="e79b0678f96bfbc0" providerId="LiveId" clId="{8DC1B432-6160-4CF4-B34B-7999BC038643}" dt="2023-11-17T03:52:53.194" v="343" actId="1076"/>
          <ac:spMkLst>
            <pc:docMk/>
            <pc:sldMk cId="1673488830" sldId="284"/>
            <ac:spMk id="4" creationId="{891BCFD2-D814-A133-510C-B5BBAE95961B}"/>
          </ac:spMkLst>
        </pc:spChg>
        <pc:spChg chg="add mod">
          <ac:chgData name="り ぶ" userId="e79b0678f96bfbc0" providerId="LiveId" clId="{8DC1B432-6160-4CF4-B34B-7999BC038643}" dt="2023-11-17T03:54:21.175" v="469" actId="1076"/>
          <ac:spMkLst>
            <pc:docMk/>
            <pc:sldMk cId="1673488830" sldId="284"/>
            <ac:spMk id="10" creationId="{9DCB11E5-A308-E3B7-6FFF-63B071968768}"/>
          </ac:spMkLst>
        </pc:spChg>
        <pc:picChg chg="add mod">
          <ac:chgData name="り ぶ" userId="e79b0678f96bfbc0" providerId="LiveId" clId="{8DC1B432-6160-4CF4-B34B-7999BC038643}" dt="2023-11-17T03:46:08.916" v="326" actId="1076"/>
          <ac:picMkLst>
            <pc:docMk/>
            <pc:sldMk cId="1673488830" sldId="284"/>
            <ac:picMk id="8194" creationId="{9346FACC-6E0F-AE99-BD83-235B0E2F0DF7}"/>
          </ac:picMkLst>
        </pc:picChg>
        <pc:picChg chg="add mod">
          <ac:chgData name="り ぶ" userId="e79b0678f96bfbc0" providerId="LiveId" clId="{8DC1B432-6160-4CF4-B34B-7999BC038643}" dt="2023-11-17T03:52:55.327" v="344" actId="1076"/>
          <ac:picMkLst>
            <pc:docMk/>
            <pc:sldMk cId="1673488830" sldId="284"/>
            <ac:picMk id="8196" creationId="{FD66CB12-31FF-A6B2-A123-8557A95C85C6}"/>
          </ac:picMkLst>
        </pc:picChg>
        <pc:cxnChg chg="add mod">
          <ac:chgData name="り ぶ" userId="e79b0678f96bfbc0" providerId="LiveId" clId="{8DC1B432-6160-4CF4-B34B-7999BC038643}" dt="2023-11-17T03:53:29.448" v="358" actId="14100"/>
          <ac:cxnSpMkLst>
            <pc:docMk/>
            <pc:sldMk cId="1673488830" sldId="284"/>
            <ac:cxnSpMk id="6" creationId="{824A74E9-7B01-216E-41C7-55ABB86F65BA}"/>
          </ac:cxnSpMkLst>
        </pc:cxnChg>
        <pc:cxnChg chg="add mod">
          <ac:chgData name="り ぶ" userId="e79b0678f96bfbc0" providerId="LiveId" clId="{8DC1B432-6160-4CF4-B34B-7999BC038643}" dt="2023-11-17T03:53:26.223" v="357" actId="14100"/>
          <ac:cxnSpMkLst>
            <pc:docMk/>
            <pc:sldMk cId="1673488830" sldId="284"/>
            <ac:cxnSpMk id="7" creationId="{409D5DAD-7036-503A-20D9-68E42540A94E}"/>
          </ac:cxnSpMkLst>
        </pc:cxnChg>
      </pc:sldChg>
      <pc:sldChg chg="addSp modSp new mod">
        <pc:chgData name="り ぶ" userId="e79b0678f96bfbc0" providerId="LiveId" clId="{8DC1B432-6160-4CF4-B34B-7999BC038643}" dt="2023-11-17T03:55:48.192" v="521" actId="1076"/>
        <pc:sldMkLst>
          <pc:docMk/>
          <pc:sldMk cId="394494183" sldId="285"/>
        </pc:sldMkLst>
        <pc:spChg chg="add mod">
          <ac:chgData name="り ぶ" userId="e79b0678f96bfbc0" providerId="LiveId" clId="{8DC1B432-6160-4CF4-B34B-7999BC038643}" dt="2023-11-17T03:55:29.601" v="485" actId="1076"/>
          <ac:spMkLst>
            <pc:docMk/>
            <pc:sldMk cId="394494183" sldId="285"/>
            <ac:spMk id="2" creationId="{70871F5B-38EC-8876-ED77-3894DFD9DB80}"/>
          </ac:spMkLst>
        </pc:spChg>
        <pc:spChg chg="add mod">
          <ac:chgData name="り ぶ" userId="e79b0678f96bfbc0" providerId="LiveId" clId="{8DC1B432-6160-4CF4-B34B-7999BC038643}" dt="2023-11-17T03:55:29.601" v="485" actId="1076"/>
          <ac:spMkLst>
            <pc:docMk/>
            <pc:sldMk cId="394494183" sldId="285"/>
            <ac:spMk id="3" creationId="{84D63778-CCDB-A86C-3D9A-082D998E7F53}"/>
          </ac:spMkLst>
        </pc:spChg>
        <pc:spChg chg="add mod">
          <ac:chgData name="り ぶ" userId="e79b0678f96bfbc0" providerId="LiveId" clId="{8DC1B432-6160-4CF4-B34B-7999BC038643}" dt="2023-11-17T03:55:48.192" v="521" actId="1076"/>
          <ac:spMkLst>
            <pc:docMk/>
            <pc:sldMk cId="394494183" sldId="285"/>
            <ac:spMk id="6" creationId="{9B0079A7-06DA-8F3C-04DF-392D76968D02}"/>
          </ac:spMkLst>
        </pc:spChg>
        <pc:picChg chg="add mod">
          <ac:chgData name="り ぶ" userId="e79b0678f96bfbc0" providerId="LiveId" clId="{8DC1B432-6160-4CF4-B34B-7999BC038643}" dt="2023-11-17T03:55:29.601" v="485" actId="1076"/>
          <ac:picMkLst>
            <pc:docMk/>
            <pc:sldMk cId="394494183" sldId="285"/>
            <ac:picMk id="9218" creationId="{281514C9-6C43-EBD7-54B3-649E34E1CBA4}"/>
          </ac:picMkLst>
        </pc:picChg>
        <pc:cxnChg chg="add mod">
          <ac:chgData name="り ぶ" userId="e79b0678f96bfbc0" providerId="LiveId" clId="{8DC1B432-6160-4CF4-B34B-7999BC038643}" dt="2023-11-17T03:55:29.601" v="485" actId="1076"/>
          <ac:cxnSpMkLst>
            <pc:docMk/>
            <pc:sldMk cId="394494183" sldId="285"/>
            <ac:cxnSpMk id="4" creationId="{51324F90-745F-F738-B495-B5EC8ABF3145}"/>
          </ac:cxnSpMkLst>
        </pc:cxnChg>
        <pc:cxnChg chg="add mod">
          <ac:chgData name="り ぶ" userId="e79b0678f96bfbc0" providerId="LiveId" clId="{8DC1B432-6160-4CF4-B34B-7999BC038643}" dt="2023-11-17T03:55:29.601" v="485" actId="1076"/>
          <ac:cxnSpMkLst>
            <pc:docMk/>
            <pc:sldMk cId="394494183" sldId="285"/>
            <ac:cxnSpMk id="5" creationId="{04B55088-1A27-EDD4-0952-FB513458129D}"/>
          </ac:cxnSpMkLst>
        </pc:cxnChg>
      </pc:sldChg>
      <pc:sldChg chg="addSp delSp modSp new mod">
        <pc:chgData name="り ぶ" userId="e79b0678f96bfbc0" providerId="LiveId" clId="{8DC1B432-6160-4CF4-B34B-7999BC038643}" dt="2023-11-17T04:42:36.011" v="649" actId="1076"/>
        <pc:sldMkLst>
          <pc:docMk/>
          <pc:sldMk cId="3230879414" sldId="286"/>
        </pc:sldMkLst>
        <pc:spChg chg="add del mod">
          <ac:chgData name="り ぶ" userId="e79b0678f96bfbc0" providerId="LiveId" clId="{8DC1B432-6160-4CF4-B34B-7999BC038643}" dt="2023-11-17T04:41:36.615" v="609"/>
          <ac:spMkLst>
            <pc:docMk/>
            <pc:sldMk cId="3230879414" sldId="286"/>
            <ac:spMk id="12" creationId="{8D7A8EA7-715D-32F9-4976-B0F80F9B47B0}"/>
          </ac:spMkLst>
        </pc:spChg>
        <pc:spChg chg="add mod">
          <ac:chgData name="り ぶ" userId="e79b0678f96bfbc0" providerId="LiveId" clId="{8DC1B432-6160-4CF4-B34B-7999BC038643}" dt="2023-11-17T04:42:36.011" v="649" actId="1076"/>
          <ac:spMkLst>
            <pc:docMk/>
            <pc:sldMk cId="3230879414" sldId="286"/>
            <ac:spMk id="13" creationId="{670DFA7C-A9D3-A59B-4014-3C50EA7FE56C}"/>
          </ac:spMkLst>
        </pc:spChg>
        <pc:spChg chg="add mod">
          <ac:chgData name="り ぶ" userId="e79b0678f96bfbc0" providerId="LiveId" clId="{8DC1B432-6160-4CF4-B34B-7999BC038643}" dt="2023-11-17T04:42:33.912" v="648" actId="1076"/>
          <ac:spMkLst>
            <pc:docMk/>
            <pc:sldMk cId="3230879414" sldId="286"/>
            <ac:spMk id="14" creationId="{C9323897-AB28-8159-DDA6-897BAF02BD24}"/>
          </ac:spMkLst>
        </pc:spChg>
        <pc:picChg chg="add mod modCrop">
          <ac:chgData name="り ぶ" userId="e79b0678f96bfbc0" providerId="LiveId" clId="{8DC1B432-6160-4CF4-B34B-7999BC038643}" dt="2023-11-17T04:41:46.659" v="612" actId="1076"/>
          <ac:picMkLst>
            <pc:docMk/>
            <pc:sldMk cId="3230879414" sldId="286"/>
            <ac:picMk id="3" creationId="{8FD1FFCA-4953-A8FE-8FCF-92B2BD0E7EB6}"/>
          </ac:picMkLst>
        </pc:picChg>
        <pc:picChg chg="add del mod modCrop">
          <ac:chgData name="り ぶ" userId="e79b0678f96bfbc0" providerId="LiveId" clId="{8DC1B432-6160-4CF4-B34B-7999BC038643}" dt="2023-11-17T04:41:43.563" v="611" actId="478"/>
          <ac:picMkLst>
            <pc:docMk/>
            <pc:sldMk cId="3230879414" sldId="286"/>
            <ac:picMk id="5" creationId="{B3B18393-5DD7-A18D-8568-4A4F66C25608}"/>
          </ac:picMkLst>
        </pc:picChg>
        <pc:picChg chg="add del mod modCrop">
          <ac:chgData name="り ぶ" userId="e79b0678f96bfbc0" providerId="LiveId" clId="{8DC1B432-6160-4CF4-B34B-7999BC038643}" dt="2023-11-17T04:41:43.563" v="611" actId="478"/>
          <ac:picMkLst>
            <pc:docMk/>
            <pc:sldMk cId="3230879414" sldId="286"/>
            <ac:picMk id="7" creationId="{D32A3F25-3948-118E-AC32-CDA4421E5D30}"/>
          </ac:picMkLst>
        </pc:picChg>
        <pc:picChg chg="add mod modCrop">
          <ac:chgData name="り ぶ" userId="e79b0678f96bfbc0" providerId="LiveId" clId="{8DC1B432-6160-4CF4-B34B-7999BC038643}" dt="2023-11-17T04:41:48.431" v="613" actId="1076"/>
          <ac:picMkLst>
            <pc:docMk/>
            <pc:sldMk cId="3230879414" sldId="286"/>
            <ac:picMk id="9" creationId="{AE8ED2AC-9E29-06D9-4E96-F88370EF62A4}"/>
          </ac:picMkLst>
        </pc:picChg>
        <pc:picChg chg="add del mod modCrop">
          <ac:chgData name="り ぶ" userId="e79b0678f96bfbc0" providerId="LiveId" clId="{8DC1B432-6160-4CF4-B34B-7999BC038643}" dt="2023-11-17T04:38:51.985" v="554" actId="21"/>
          <ac:picMkLst>
            <pc:docMk/>
            <pc:sldMk cId="3230879414" sldId="286"/>
            <ac:picMk id="11" creationId="{846C6BC5-84B7-5448-2D58-5794331F0A73}"/>
          </ac:picMkLst>
        </pc:picChg>
      </pc:sldChg>
      <pc:sldChg chg="addSp modSp new mod">
        <pc:chgData name="り ぶ" userId="e79b0678f96bfbc0" providerId="LiveId" clId="{8DC1B432-6160-4CF4-B34B-7999BC038643}" dt="2023-11-17T04:42:44.819" v="652" actId="403"/>
        <pc:sldMkLst>
          <pc:docMk/>
          <pc:sldMk cId="2263478634" sldId="287"/>
        </pc:sldMkLst>
        <pc:spChg chg="add mod">
          <ac:chgData name="り ぶ" userId="e79b0678f96bfbc0" providerId="LiveId" clId="{8DC1B432-6160-4CF4-B34B-7999BC038643}" dt="2023-11-17T04:42:44.819" v="652" actId="403"/>
          <ac:spMkLst>
            <pc:docMk/>
            <pc:sldMk cId="2263478634" sldId="287"/>
            <ac:spMk id="4" creationId="{B21909DD-9E7B-E084-D508-5604AF142A70}"/>
          </ac:spMkLst>
        </pc:spChg>
        <pc:spChg chg="add mod">
          <ac:chgData name="り ぶ" userId="e79b0678f96bfbc0" providerId="LiveId" clId="{8DC1B432-6160-4CF4-B34B-7999BC038643}" dt="2023-11-17T04:42:44.819" v="652" actId="403"/>
          <ac:spMkLst>
            <pc:docMk/>
            <pc:sldMk cId="2263478634" sldId="287"/>
            <ac:spMk id="5" creationId="{969C8781-9357-6A5F-C276-A1467A3D762C}"/>
          </ac:spMkLst>
        </pc:spChg>
        <pc:picChg chg="add mod">
          <ac:chgData name="り ぶ" userId="e79b0678f96bfbc0" providerId="LiveId" clId="{8DC1B432-6160-4CF4-B34B-7999BC038643}" dt="2023-11-17T04:39:23.086" v="565" actId="1076"/>
          <ac:picMkLst>
            <pc:docMk/>
            <pc:sldMk cId="2263478634" sldId="287"/>
            <ac:picMk id="2" creationId="{CEC89DF1-D5EB-CC4E-7645-E0796EC9F223}"/>
          </ac:picMkLst>
        </pc:picChg>
        <pc:picChg chg="add mod">
          <ac:chgData name="り ぶ" userId="e79b0678f96bfbc0" providerId="LiveId" clId="{8DC1B432-6160-4CF4-B34B-7999BC038643}" dt="2023-11-17T04:39:17.550" v="564" actId="1076"/>
          <ac:picMkLst>
            <pc:docMk/>
            <pc:sldMk cId="2263478634" sldId="287"/>
            <ac:picMk id="3" creationId="{7961ED3A-F146-0CB8-6610-379EE141C862}"/>
          </ac:picMkLst>
        </pc:picChg>
      </pc:sldChg>
      <pc:sldChg chg="addSp delSp modSp add mod">
        <pc:chgData name="り ぶ" userId="e79b0678f96bfbc0" providerId="LiveId" clId="{8DC1B432-6160-4CF4-B34B-7999BC038643}" dt="2023-11-17T04:42:20.840" v="645"/>
        <pc:sldMkLst>
          <pc:docMk/>
          <pc:sldMk cId="3663841291" sldId="288"/>
        </pc:sldMkLst>
        <pc:spChg chg="add mod">
          <ac:chgData name="り ぶ" userId="e79b0678f96bfbc0" providerId="LiveId" clId="{8DC1B432-6160-4CF4-B34B-7999BC038643}" dt="2023-11-17T04:42:13.070" v="629" actId="1076"/>
          <ac:spMkLst>
            <pc:docMk/>
            <pc:sldMk cId="3663841291" sldId="288"/>
            <ac:spMk id="2" creationId="{34ED90BE-34BA-5E67-FEAF-C5FDD4CDE87B}"/>
          </ac:spMkLst>
        </pc:spChg>
        <pc:spChg chg="add mod">
          <ac:chgData name="り ぶ" userId="e79b0678f96bfbc0" providerId="LiveId" clId="{8DC1B432-6160-4CF4-B34B-7999BC038643}" dt="2023-11-17T04:42:20.840" v="645"/>
          <ac:spMkLst>
            <pc:docMk/>
            <pc:sldMk cId="3663841291" sldId="288"/>
            <ac:spMk id="4" creationId="{245DBA92-CD24-ECEF-0B48-04EBD917FE64}"/>
          </ac:spMkLst>
        </pc:spChg>
        <pc:picChg chg="del">
          <ac:chgData name="り ぶ" userId="e79b0678f96bfbc0" providerId="LiveId" clId="{8DC1B432-6160-4CF4-B34B-7999BC038643}" dt="2023-11-17T04:41:52.473" v="614" actId="478"/>
          <ac:picMkLst>
            <pc:docMk/>
            <pc:sldMk cId="3663841291" sldId="288"/>
            <ac:picMk id="3" creationId="{8FD1FFCA-4953-A8FE-8FCF-92B2BD0E7EB6}"/>
          </ac:picMkLst>
        </pc:picChg>
        <pc:picChg chg="mod">
          <ac:chgData name="り ぶ" userId="e79b0678f96bfbc0" providerId="LiveId" clId="{8DC1B432-6160-4CF4-B34B-7999BC038643}" dt="2023-11-17T04:41:57.678" v="616" actId="1076"/>
          <ac:picMkLst>
            <pc:docMk/>
            <pc:sldMk cId="3663841291" sldId="288"/>
            <ac:picMk id="5" creationId="{B3B18393-5DD7-A18D-8568-4A4F66C25608}"/>
          </ac:picMkLst>
        </pc:picChg>
        <pc:picChg chg="mod">
          <ac:chgData name="り ぶ" userId="e79b0678f96bfbc0" providerId="LiveId" clId="{8DC1B432-6160-4CF4-B34B-7999BC038643}" dt="2023-11-17T04:41:55.084" v="615" actId="1076"/>
          <ac:picMkLst>
            <pc:docMk/>
            <pc:sldMk cId="3663841291" sldId="288"/>
            <ac:picMk id="7" creationId="{D32A3F25-3948-118E-AC32-CDA4421E5D30}"/>
          </ac:picMkLst>
        </pc:picChg>
        <pc:picChg chg="del">
          <ac:chgData name="り ぶ" userId="e79b0678f96bfbc0" providerId="LiveId" clId="{8DC1B432-6160-4CF4-B34B-7999BC038643}" dt="2023-11-17T04:41:52.473" v="614" actId="478"/>
          <ac:picMkLst>
            <pc:docMk/>
            <pc:sldMk cId="3663841291" sldId="288"/>
            <ac:picMk id="9" creationId="{AE8ED2AC-9E29-06D9-4E96-F88370EF62A4}"/>
          </ac:picMkLst>
        </pc:picChg>
      </pc:sldChg>
      <pc:sldChg chg="addSp delSp modSp add mod">
        <pc:chgData name="り ぶ" userId="e79b0678f96bfbc0" providerId="LiveId" clId="{8DC1B432-6160-4CF4-B34B-7999BC038643}" dt="2023-11-17T09:01:17.217" v="667" actId="1076"/>
        <pc:sldMkLst>
          <pc:docMk/>
          <pc:sldMk cId="2604363716" sldId="289"/>
        </pc:sldMkLst>
        <pc:picChg chg="del">
          <ac:chgData name="り ぶ" userId="e79b0678f96bfbc0" providerId="LiveId" clId="{8DC1B432-6160-4CF4-B34B-7999BC038643}" dt="2023-11-17T09:00:20.043" v="654" actId="478"/>
          <ac:picMkLst>
            <pc:docMk/>
            <pc:sldMk cId="2604363716" sldId="289"/>
            <ac:picMk id="5" creationId="{B3B18393-5DD7-A18D-8568-4A4F66C25608}"/>
          </ac:picMkLst>
        </pc:picChg>
        <pc:picChg chg="add mod modCrop">
          <ac:chgData name="り ぶ" userId="e79b0678f96bfbc0" providerId="LiveId" clId="{8DC1B432-6160-4CF4-B34B-7999BC038643}" dt="2023-11-17T09:00:49.441" v="658" actId="1076"/>
          <ac:picMkLst>
            <pc:docMk/>
            <pc:sldMk cId="2604363716" sldId="289"/>
            <ac:picMk id="6" creationId="{6151F1C7-7B9D-E8A6-400A-6ADF50D5255A}"/>
          </ac:picMkLst>
        </pc:picChg>
        <pc:picChg chg="del">
          <ac:chgData name="り ぶ" userId="e79b0678f96bfbc0" providerId="LiveId" clId="{8DC1B432-6160-4CF4-B34B-7999BC038643}" dt="2023-11-17T09:00:20.043" v="654" actId="478"/>
          <ac:picMkLst>
            <pc:docMk/>
            <pc:sldMk cId="2604363716" sldId="289"/>
            <ac:picMk id="7" creationId="{D32A3F25-3948-118E-AC32-CDA4421E5D30}"/>
          </ac:picMkLst>
        </pc:picChg>
        <pc:picChg chg="add mod modCrop">
          <ac:chgData name="り ぶ" userId="e79b0678f96bfbc0" providerId="LiveId" clId="{8DC1B432-6160-4CF4-B34B-7999BC038643}" dt="2023-11-17T09:01:17.217" v="667" actId="1076"/>
          <ac:picMkLst>
            <pc:docMk/>
            <pc:sldMk cId="2604363716" sldId="289"/>
            <ac:picMk id="9" creationId="{64A1A82E-5E67-F47C-5016-B73A00266FBF}"/>
          </ac:picMkLst>
        </pc:picChg>
      </pc:sldChg>
      <pc:sldChg chg="new">
        <pc:chgData name="り ぶ" userId="e79b0678f96bfbc0" providerId="LiveId" clId="{8DC1B432-6160-4CF4-B34B-7999BC038643}" dt="2023-11-17T09:10:22.258" v="668" actId="680"/>
        <pc:sldMkLst>
          <pc:docMk/>
          <pc:sldMk cId="2366302034" sldId="290"/>
        </pc:sldMkLst>
      </pc:sldChg>
    </pc:docChg>
  </pc:docChgLst>
  <pc:docChgLst>
    <pc:chgData name="り ぶ" userId="e79b0678f96bfbc0" providerId="LiveId" clId="{A62EA3F3-9DB2-4C0C-8930-BCF7EF295060}"/>
    <pc:docChg chg="undo custSel addSld modSld">
      <pc:chgData name="り ぶ" userId="e79b0678f96bfbc0" providerId="LiveId" clId="{A62EA3F3-9DB2-4C0C-8930-BCF7EF295060}" dt="2023-11-05T07:59:13.435" v="934" actId="14100"/>
      <pc:docMkLst>
        <pc:docMk/>
      </pc:docMkLst>
      <pc:sldChg chg="addSp delSp modSp new mod modClrScheme chgLayout">
        <pc:chgData name="り ぶ" userId="e79b0678f96bfbc0" providerId="LiveId" clId="{A62EA3F3-9DB2-4C0C-8930-BCF7EF295060}" dt="2023-10-23T08:27:19.190" v="355" actId="207"/>
        <pc:sldMkLst>
          <pc:docMk/>
          <pc:sldMk cId="348646069" sldId="256"/>
        </pc:sldMkLst>
        <pc:spChg chg="add mod ord">
          <ac:chgData name="り ぶ" userId="e79b0678f96bfbc0" providerId="LiveId" clId="{A62EA3F3-9DB2-4C0C-8930-BCF7EF295060}" dt="2023-10-23T08:27:19.190" v="355" actId="207"/>
          <ac:spMkLst>
            <pc:docMk/>
            <pc:sldMk cId="348646069" sldId="256"/>
            <ac:spMk id="2" creationId="{884B2530-1545-8C37-F22C-243F36FC2131}"/>
          </ac:spMkLst>
        </pc:spChg>
        <pc:spChg chg="del">
          <ac:chgData name="り ぶ" userId="e79b0678f96bfbc0" providerId="LiveId" clId="{A62EA3F3-9DB2-4C0C-8930-BCF7EF295060}" dt="2023-10-23T07:49:09.002" v="1" actId="700"/>
          <ac:spMkLst>
            <pc:docMk/>
            <pc:sldMk cId="348646069" sldId="256"/>
            <ac:spMk id="2" creationId="{8EE6F662-846D-D520-10A0-88DC94B14E0C}"/>
          </ac:spMkLst>
        </pc:spChg>
        <pc:spChg chg="del">
          <ac:chgData name="り ぶ" userId="e79b0678f96bfbc0" providerId="LiveId" clId="{A62EA3F3-9DB2-4C0C-8930-BCF7EF295060}" dt="2023-10-23T07:49:09.002" v="1" actId="700"/>
          <ac:spMkLst>
            <pc:docMk/>
            <pc:sldMk cId="348646069" sldId="256"/>
            <ac:spMk id="3" creationId="{4271124A-287D-CEE5-3C35-27ACF2D2D21B}"/>
          </ac:spMkLst>
        </pc:spChg>
        <pc:spChg chg="add mod">
          <ac:chgData name="り ぶ" userId="e79b0678f96bfbc0" providerId="LiveId" clId="{A62EA3F3-9DB2-4C0C-8930-BCF7EF295060}" dt="2023-10-23T07:58:08.731" v="277" actId="1076"/>
          <ac:spMkLst>
            <pc:docMk/>
            <pc:sldMk cId="348646069" sldId="256"/>
            <ac:spMk id="4" creationId="{5CFA2249-C88C-4EA1-36D3-22BCB6635532}"/>
          </ac:spMkLst>
        </pc:spChg>
        <pc:spChg chg="add mod">
          <ac:chgData name="り ぶ" userId="e79b0678f96bfbc0" providerId="LiveId" clId="{A62EA3F3-9DB2-4C0C-8930-BCF7EF295060}" dt="2023-10-23T07:51:34.763" v="47" actId="1076"/>
          <ac:spMkLst>
            <pc:docMk/>
            <pc:sldMk cId="348646069" sldId="256"/>
            <ac:spMk id="5" creationId="{DD984231-8A70-4EE9-CAF1-BC2F1DD2268C}"/>
          </ac:spMkLst>
        </pc:spChg>
        <pc:spChg chg="add mod">
          <ac:chgData name="り ぶ" userId="e79b0678f96bfbc0" providerId="LiveId" clId="{A62EA3F3-9DB2-4C0C-8930-BCF7EF295060}" dt="2023-10-23T07:51:41.106" v="49" actId="1076"/>
          <ac:spMkLst>
            <pc:docMk/>
            <pc:sldMk cId="348646069" sldId="256"/>
            <ac:spMk id="6" creationId="{D9DDA4DC-99A3-1A46-6A2A-C0C9B74EB734}"/>
          </ac:spMkLst>
        </pc:spChg>
        <pc:spChg chg="add mod">
          <ac:chgData name="り ぶ" userId="e79b0678f96bfbc0" providerId="LiveId" clId="{A62EA3F3-9DB2-4C0C-8930-BCF7EF295060}" dt="2023-10-23T07:54:47.736" v="162" actId="1076"/>
          <ac:spMkLst>
            <pc:docMk/>
            <pc:sldMk cId="348646069" sldId="256"/>
            <ac:spMk id="7" creationId="{035B0C87-DFDF-950E-C5BD-1A992C5C6762}"/>
          </ac:spMkLst>
        </pc:spChg>
        <pc:spChg chg="add mod ord">
          <ac:chgData name="り ぶ" userId="e79b0678f96bfbc0" providerId="LiveId" clId="{A62EA3F3-9DB2-4C0C-8930-BCF7EF295060}" dt="2023-10-23T07:57:13.772" v="261" actId="1076"/>
          <ac:spMkLst>
            <pc:docMk/>
            <pc:sldMk cId="348646069" sldId="256"/>
            <ac:spMk id="8" creationId="{82868BB5-CC4F-5606-53CF-5D18F974BCC5}"/>
          </ac:spMkLst>
        </pc:spChg>
        <pc:spChg chg="add mod ord">
          <ac:chgData name="り ぶ" userId="e79b0678f96bfbc0" providerId="LiveId" clId="{A62EA3F3-9DB2-4C0C-8930-BCF7EF295060}" dt="2023-10-23T07:53:41.646" v="135" actId="20577"/>
          <ac:spMkLst>
            <pc:docMk/>
            <pc:sldMk cId="348646069" sldId="256"/>
            <ac:spMk id="9" creationId="{D7AD6F2B-7C70-AAFB-20C5-0A58A9523D78}"/>
          </ac:spMkLst>
        </pc:spChg>
        <pc:spChg chg="add mod">
          <ac:chgData name="り ぶ" userId="e79b0678f96bfbc0" providerId="LiveId" clId="{A62EA3F3-9DB2-4C0C-8930-BCF7EF295060}" dt="2023-10-23T07:55:33.265" v="178" actId="1076"/>
          <ac:spMkLst>
            <pc:docMk/>
            <pc:sldMk cId="348646069" sldId="256"/>
            <ac:spMk id="10" creationId="{3F23EC03-019F-0318-9F4A-9799EDC53FCF}"/>
          </ac:spMkLst>
        </pc:spChg>
        <pc:spChg chg="add mod">
          <ac:chgData name="り ぶ" userId="e79b0678f96bfbc0" providerId="LiveId" clId="{A62EA3F3-9DB2-4C0C-8930-BCF7EF295060}" dt="2023-10-23T07:55:34.656" v="179" actId="1076"/>
          <ac:spMkLst>
            <pc:docMk/>
            <pc:sldMk cId="348646069" sldId="256"/>
            <ac:spMk id="11" creationId="{57D81670-5232-27D2-DA78-959D042F6C2A}"/>
          </ac:spMkLst>
        </pc:spChg>
        <pc:spChg chg="add mod">
          <ac:chgData name="り ぶ" userId="e79b0678f96bfbc0" providerId="LiveId" clId="{A62EA3F3-9DB2-4C0C-8930-BCF7EF295060}" dt="2023-10-23T07:55:36.063" v="180" actId="1076"/>
          <ac:spMkLst>
            <pc:docMk/>
            <pc:sldMk cId="348646069" sldId="256"/>
            <ac:spMk id="12" creationId="{2186B77C-A9FB-C656-688C-35370FFB373A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3" creationId="{972B9491-719B-E15C-A70E-29F92C4CBAD5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4" creationId="{445E4BF4-9DC2-7058-4E82-3C18F70C40E4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5" creationId="{258AA8E9-A73D-B1FC-84E6-1B1B7353E98F}"/>
          </ac:spMkLst>
        </pc:spChg>
        <pc:spChg chg="add mod">
          <ac:chgData name="り ぶ" userId="e79b0678f96bfbc0" providerId="LiveId" clId="{A62EA3F3-9DB2-4C0C-8930-BCF7EF295060}" dt="2023-10-23T07:55:14.562" v="173" actId="692"/>
          <ac:spMkLst>
            <pc:docMk/>
            <pc:sldMk cId="348646069" sldId="256"/>
            <ac:spMk id="16" creationId="{E3178B9A-24C1-7748-BB98-33A0AB64E618}"/>
          </ac:spMkLst>
        </pc:spChg>
        <pc:spChg chg="add mod">
          <ac:chgData name="り ぶ" userId="e79b0678f96bfbc0" providerId="LiveId" clId="{A62EA3F3-9DB2-4C0C-8930-BCF7EF295060}" dt="2023-10-23T07:55:31.446" v="177" actId="1076"/>
          <ac:spMkLst>
            <pc:docMk/>
            <pc:sldMk cId="348646069" sldId="256"/>
            <ac:spMk id="17" creationId="{56226FDF-4AE6-890D-9F25-924179E61143}"/>
          </ac:spMkLst>
        </pc:spChg>
        <pc:spChg chg="add mod">
          <ac:chgData name="り ぶ" userId="e79b0678f96bfbc0" providerId="LiveId" clId="{A62EA3F3-9DB2-4C0C-8930-BCF7EF295060}" dt="2023-10-23T07:56:13.146" v="223" actId="1076"/>
          <ac:spMkLst>
            <pc:docMk/>
            <pc:sldMk cId="348646069" sldId="256"/>
            <ac:spMk id="18" creationId="{5215EDFC-8C2E-ECDB-7EE1-4353255AF268}"/>
          </ac:spMkLst>
        </pc:spChg>
        <pc:spChg chg="add mod">
          <ac:chgData name="り ぶ" userId="e79b0678f96bfbc0" providerId="LiveId" clId="{A62EA3F3-9DB2-4C0C-8930-BCF7EF295060}" dt="2023-10-23T07:56:19.670" v="225" actId="1076"/>
          <ac:spMkLst>
            <pc:docMk/>
            <pc:sldMk cId="348646069" sldId="256"/>
            <ac:spMk id="19" creationId="{303FE79B-FEC8-D8EA-1772-759950D77AA2}"/>
          </ac:spMkLst>
        </pc:spChg>
        <pc:spChg chg="add del mod">
          <ac:chgData name="り ぶ" userId="e79b0678f96bfbc0" providerId="LiveId" clId="{A62EA3F3-9DB2-4C0C-8930-BCF7EF295060}" dt="2023-10-23T07:57:59.662" v="273" actId="478"/>
          <ac:spMkLst>
            <pc:docMk/>
            <pc:sldMk cId="348646069" sldId="256"/>
            <ac:spMk id="20" creationId="{EFBD797D-3DD1-5B54-A601-1B532ED5AC83}"/>
          </ac:spMkLst>
        </pc:spChg>
        <pc:spChg chg="add del mod">
          <ac:chgData name="り ぶ" userId="e79b0678f96bfbc0" providerId="LiveId" clId="{A62EA3F3-9DB2-4C0C-8930-BCF7EF295060}" dt="2023-10-23T07:57:59.662" v="273" actId="478"/>
          <ac:spMkLst>
            <pc:docMk/>
            <pc:sldMk cId="348646069" sldId="256"/>
            <ac:spMk id="21" creationId="{11744702-B7E1-98FB-546E-1BD0357EB41B}"/>
          </ac:spMkLst>
        </pc:spChg>
        <pc:spChg chg="add mod">
          <ac:chgData name="り ぶ" userId="e79b0678f96bfbc0" providerId="LiveId" clId="{A62EA3F3-9DB2-4C0C-8930-BCF7EF295060}" dt="2023-10-23T07:57:53.602" v="272" actId="14100"/>
          <ac:spMkLst>
            <pc:docMk/>
            <pc:sldMk cId="348646069" sldId="256"/>
            <ac:spMk id="22" creationId="{283ED939-3896-ACFA-0AD5-47CE1DA05BD3}"/>
          </ac:spMkLst>
        </pc:spChg>
        <pc:spChg chg="add mod">
          <ac:chgData name="り ぶ" userId="e79b0678f96bfbc0" providerId="LiveId" clId="{A62EA3F3-9DB2-4C0C-8930-BCF7EF295060}" dt="2023-10-23T07:58:14.629" v="278" actId="1076"/>
          <ac:spMkLst>
            <pc:docMk/>
            <pc:sldMk cId="348646069" sldId="256"/>
            <ac:spMk id="23" creationId="{E404FF58-1499-A3D0-4AE9-465CDBA11E7D}"/>
          </ac:spMkLst>
        </pc:spChg>
        <pc:spChg chg="add mod">
          <ac:chgData name="り ぶ" userId="e79b0678f96bfbc0" providerId="LiveId" clId="{A62EA3F3-9DB2-4C0C-8930-BCF7EF295060}" dt="2023-10-23T07:58:32.896" v="296" actId="20577"/>
          <ac:spMkLst>
            <pc:docMk/>
            <pc:sldMk cId="348646069" sldId="256"/>
            <ac:spMk id="24" creationId="{6038E977-9583-E970-2A85-366DD45C73F1}"/>
          </ac:spMkLst>
        </pc:spChg>
        <pc:spChg chg="add mod">
          <ac:chgData name="り ぶ" userId="e79b0678f96bfbc0" providerId="LiveId" clId="{A62EA3F3-9DB2-4C0C-8930-BCF7EF295060}" dt="2023-10-23T07:58:40.039" v="298" actId="1076"/>
          <ac:spMkLst>
            <pc:docMk/>
            <pc:sldMk cId="348646069" sldId="256"/>
            <ac:spMk id="25" creationId="{8F1B0098-9CB2-AF5A-A0BB-682196CE79AC}"/>
          </ac:spMkLst>
        </pc:spChg>
        <pc:spChg chg="add mod">
          <ac:chgData name="り ぶ" userId="e79b0678f96bfbc0" providerId="LiveId" clId="{A62EA3F3-9DB2-4C0C-8930-BCF7EF295060}" dt="2023-10-23T07:59:47.256" v="344" actId="1076"/>
          <ac:spMkLst>
            <pc:docMk/>
            <pc:sldMk cId="348646069" sldId="256"/>
            <ac:spMk id="26" creationId="{ABD396B2-2BA4-2326-04DD-E2282A6432B7}"/>
          </ac:spMkLst>
        </pc:spChg>
        <pc:spChg chg="add mod">
          <ac:chgData name="り ぶ" userId="e79b0678f96bfbc0" providerId="LiveId" clId="{A62EA3F3-9DB2-4C0C-8930-BCF7EF295060}" dt="2023-10-23T07:59:56.183" v="348" actId="1076"/>
          <ac:spMkLst>
            <pc:docMk/>
            <pc:sldMk cId="348646069" sldId="256"/>
            <ac:spMk id="27" creationId="{BF38185B-617D-1B1A-B564-53A60F285D82}"/>
          </ac:spMkLst>
        </pc:spChg>
      </pc:sldChg>
      <pc:sldChg chg="addSp modSp new mod">
        <pc:chgData name="り ぶ" userId="e79b0678f96bfbc0" providerId="LiveId" clId="{A62EA3F3-9DB2-4C0C-8930-BCF7EF295060}" dt="2023-10-25T01:04:56.077" v="392" actId="14100"/>
        <pc:sldMkLst>
          <pc:docMk/>
          <pc:sldMk cId="930258066" sldId="257"/>
        </pc:sldMkLst>
        <pc:spChg chg="add mod">
          <ac:chgData name="り ぶ" userId="e79b0678f96bfbc0" providerId="LiveId" clId="{A62EA3F3-9DB2-4C0C-8930-BCF7EF295060}" dt="2023-10-25T01:04:56.077" v="392" actId="14100"/>
          <ac:spMkLst>
            <pc:docMk/>
            <pc:sldMk cId="930258066" sldId="257"/>
            <ac:spMk id="4" creationId="{746D5A6F-6740-DCFC-6521-BA749F0A940B}"/>
          </ac:spMkLst>
        </pc:spChg>
        <pc:picChg chg="add mod">
          <ac:chgData name="り ぶ" userId="e79b0678f96bfbc0" providerId="LiveId" clId="{A62EA3F3-9DB2-4C0C-8930-BCF7EF295060}" dt="2023-10-25T01:04:29.102" v="361" actId="1076"/>
          <ac:picMkLst>
            <pc:docMk/>
            <pc:sldMk cId="930258066" sldId="257"/>
            <ac:picMk id="3" creationId="{845DD336-1FF8-0C1F-5CA5-ACE7AD4CE02A}"/>
          </ac:picMkLst>
        </pc:picChg>
      </pc:sldChg>
      <pc:sldChg chg="addSp modSp new mod">
        <pc:chgData name="り ぶ" userId="e79b0678f96bfbc0" providerId="LiveId" clId="{A62EA3F3-9DB2-4C0C-8930-BCF7EF295060}" dt="2023-10-25T01:19:44.184" v="551" actId="14100"/>
        <pc:sldMkLst>
          <pc:docMk/>
          <pc:sldMk cId="849170058" sldId="258"/>
        </pc:sldMkLst>
        <pc:spChg chg="add mod">
          <ac:chgData name="り ぶ" userId="e79b0678f96bfbc0" providerId="LiveId" clId="{A62EA3F3-9DB2-4C0C-8930-BCF7EF295060}" dt="2023-10-25T01:18:56.244" v="512" actId="14100"/>
          <ac:spMkLst>
            <pc:docMk/>
            <pc:sldMk cId="849170058" sldId="258"/>
            <ac:spMk id="4" creationId="{4A18188C-C5AD-80AF-6C94-9CFCB3D0CD5A}"/>
          </ac:spMkLst>
        </pc:spChg>
        <pc:spChg chg="add mod">
          <ac:chgData name="り ぶ" userId="e79b0678f96bfbc0" providerId="LiveId" clId="{A62EA3F3-9DB2-4C0C-8930-BCF7EF295060}" dt="2023-10-25T01:19:26.793" v="532" actId="14100"/>
          <ac:spMkLst>
            <pc:docMk/>
            <pc:sldMk cId="849170058" sldId="258"/>
            <ac:spMk id="5" creationId="{82A13A95-DC2D-32D8-D0D3-4D4D5F87247F}"/>
          </ac:spMkLst>
        </pc:spChg>
        <pc:spChg chg="add mod">
          <ac:chgData name="り ぶ" userId="e79b0678f96bfbc0" providerId="LiveId" clId="{A62EA3F3-9DB2-4C0C-8930-BCF7EF295060}" dt="2023-10-25T01:19:44.184" v="551" actId="14100"/>
          <ac:spMkLst>
            <pc:docMk/>
            <pc:sldMk cId="849170058" sldId="258"/>
            <ac:spMk id="6" creationId="{25545B90-07F7-8793-7B6F-C6C376573740}"/>
          </ac:spMkLst>
        </pc:spChg>
        <pc:picChg chg="add mod">
          <ac:chgData name="り ぶ" userId="e79b0678f96bfbc0" providerId="LiveId" clId="{A62EA3F3-9DB2-4C0C-8930-BCF7EF295060}" dt="2023-10-25T01:16:22.508" v="499" actId="1076"/>
          <ac:picMkLst>
            <pc:docMk/>
            <pc:sldMk cId="849170058" sldId="258"/>
            <ac:picMk id="3" creationId="{B03448ED-BE13-3C21-B4EE-53DA954106AB}"/>
          </ac:picMkLst>
        </pc:picChg>
      </pc:sldChg>
      <pc:sldChg chg="addSp modSp new mod">
        <pc:chgData name="り ぶ" userId="e79b0678f96bfbc0" providerId="LiveId" clId="{A62EA3F3-9DB2-4C0C-8930-BCF7EF295060}" dt="2023-10-25T02:21:21.672" v="590" actId="1076"/>
        <pc:sldMkLst>
          <pc:docMk/>
          <pc:sldMk cId="3827841784" sldId="259"/>
        </pc:sldMkLst>
        <pc:spChg chg="add mod ord">
          <ac:chgData name="り ぶ" userId="e79b0678f96bfbc0" providerId="LiveId" clId="{A62EA3F3-9DB2-4C0C-8930-BCF7EF295060}" dt="2023-10-25T02:21:21.672" v="590" actId="1076"/>
          <ac:spMkLst>
            <pc:docMk/>
            <pc:sldMk cId="3827841784" sldId="259"/>
            <ac:spMk id="4" creationId="{370ECCC9-7F82-5655-C094-3C5CED0FE199}"/>
          </ac:spMkLst>
        </pc:spChg>
        <pc:spChg chg="add mod">
          <ac:chgData name="り ぶ" userId="e79b0678f96bfbc0" providerId="LiveId" clId="{A62EA3F3-9DB2-4C0C-8930-BCF7EF295060}" dt="2023-10-25T02:21:11.676" v="588" actId="692"/>
          <ac:spMkLst>
            <pc:docMk/>
            <pc:sldMk cId="3827841784" sldId="259"/>
            <ac:spMk id="5" creationId="{B18A1461-5BC3-6676-7612-BB9B6DB6BC30}"/>
          </ac:spMkLst>
        </pc:spChg>
        <pc:picChg chg="add mod">
          <ac:chgData name="り ぶ" userId="e79b0678f96bfbc0" providerId="LiveId" clId="{A62EA3F3-9DB2-4C0C-8930-BCF7EF295060}" dt="2023-10-25T01:56:22.754" v="558" actId="1076"/>
          <ac:picMkLst>
            <pc:docMk/>
            <pc:sldMk cId="3827841784" sldId="259"/>
            <ac:picMk id="3" creationId="{892C2DDB-5AB4-657B-9024-3C957D90C11E}"/>
          </ac:picMkLst>
        </pc:picChg>
      </pc:sldChg>
      <pc:sldChg chg="addSp new mod">
        <pc:chgData name="り ぶ" userId="e79b0678f96bfbc0" providerId="LiveId" clId="{A62EA3F3-9DB2-4C0C-8930-BCF7EF295060}" dt="2023-10-25T02:54:21.394" v="592" actId="22"/>
        <pc:sldMkLst>
          <pc:docMk/>
          <pc:sldMk cId="4150739385" sldId="260"/>
        </pc:sldMkLst>
        <pc:picChg chg="add">
          <ac:chgData name="り ぶ" userId="e79b0678f96bfbc0" providerId="LiveId" clId="{A62EA3F3-9DB2-4C0C-8930-BCF7EF295060}" dt="2023-10-25T02:54:21.394" v="592" actId="22"/>
          <ac:picMkLst>
            <pc:docMk/>
            <pc:sldMk cId="4150739385" sldId="260"/>
            <ac:picMk id="3" creationId="{15EB4EEC-0F08-458F-FC02-CD140106A928}"/>
          </ac:picMkLst>
        </pc:picChg>
      </pc:sldChg>
      <pc:sldChg chg="addSp new mod">
        <pc:chgData name="り ぶ" userId="e79b0678f96bfbc0" providerId="LiveId" clId="{A62EA3F3-9DB2-4C0C-8930-BCF7EF295060}" dt="2023-10-25T03:29:30.438" v="594" actId="22"/>
        <pc:sldMkLst>
          <pc:docMk/>
          <pc:sldMk cId="23113166" sldId="261"/>
        </pc:sldMkLst>
        <pc:picChg chg="add">
          <ac:chgData name="り ぶ" userId="e79b0678f96bfbc0" providerId="LiveId" clId="{A62EA3F3-9DB2-4C0C-8930-BCF7EF295060}" dt="2023-10-25T03:29:30.438" v="594" actId="22"/>
          <ac:picMkLst>
            <pc:docMk/>
            <pc:sldMk cId="23113166" sldId="261"/>
            <ac:picMk id="3" creationId="{920D2CB1-0C17-FA61-AA3D-A44049C2E3C8}"/>
          </ac:picMkLst>
        </pc:picChg>
      </pc:sldChg>
      <pc:sldChg chg="addSp modSp new mod">
        <pc:chgData name="り ぶ" userId="e79b0678f96bfbc0" providerId="LiveId" clId="{A62EA3F3-9DB2-4C0C-8930-BCF7EF295060}" dt="2023-10-25T03:43:24.901" v="601" actId="207"/>
        <pc:sldMkLst>
          <pc:docMk/>
          <pc:sldMk cId="1934489622" sldId="262"/>
        </pc:sldMkLst>
        <pc:spChg chg="add mod">
          <ac:chgData name="り ぶ" userId="e79b0678f96bfbc0" providerId="LiveId" clId="{A62EA3F3-9DB2-4C0C-8930-BCF7EF295060}" dt="2023-10-25T03:43:24.901" v="601" actId="207"/>
          <ac:spMkLst>
            <pc:docMk/>
            <pc:sldMk cId="1934489622" sldId="262"/>
            <ac:spMk id="4" creationId="{3D84799E-0D28-03B3-CFE8-F10E6D617423}"/>
          </ac:spMkLst>
        </pc:spChg>
        <pc:picChg chg="add">
          <ac:chgData name="り ぶ" userId="e79b0678f96bfbc0" providerId="LiveId" clId="{A62EA3F3-9DB2-4C0C-8930-BCF7EF295060}" dt="2023-10-25T03:31:13.131" v="596" actId="22"/>
          <ac:picMkLst>
            <pc:docMk/>
            <pc:sldMk cId="1934489622" sldId="262"/>
            <ac:picMk id="3" creationId="{2E34C300-42D3-F13C-F335-9127A204060F}"/>
          </ac:picMkLst>
        </pc:picChg>
      </pc:sldChg>
      <pc:sldChg chg="addSp new mod">
        <pc:chgData name="り ぶ" userId="e79b0678f96bfbc0" providerId="LiveId" clId="{A62EA3F3-9DB2-4C0C-8930-BCF7EF295060}" dt="2023-10-25T03:32:11.344" v="598" actId="22"/>
        <pc:sldMkLst>
          <pc:docMk/>
          <pc:sldMk cId="2582884108" sldId="263"/>
        </pc:sldMkLst>
        <pc:picChg chg="add">
          <ac:chgData name="り ぶ" userId="e79b0678f96bfbc0" providerId="LiveId" clId="{A62EA3F3-9DB2-4C0C-8930-BCF7EF295060}" dt="2023-10-25T03:32:11.344" v="598" actId="22"/>
          <ac:picMkLst>
            <pc:docMk/>
            <pc:sldMk cId="2582884108" sldId="263"/>
            <ac:picMk id="3" creationId="{A76208EB-110A-B276-8F24-1E3238908B85}"/>
          </ac:picMkLst>
        </pc:picChg>
      </pc:sldChg>
      <pc:sldChg chg="addSp delSp modSp new mod">
        <pc:chgData name="り ぶ" userId="e79b0678f96bfbc0" providerId="LiveId" clId="{A62EA3F3-9DB2-4C0C-8930-BCF7EF295060}" dt="2023-10-30T02:04:13.432" v="775" actId="1076"/>
        <pc:sldMkLst>
          <pc:docMk/>
          <pc:sldMk cId="517525034" sldId="264"/>
        </pc:sldMkLst>
        <pc:spChg chg="add mod">
          <ac:chgData name="り ぶ" userId="e79b0678f96bfbc0" providerId="LiveId" clId="{A62EA3F3-9DB2-4C0C-8930-BCF7EF295060}" dt="2023-10-30T01:14:41.985" v="632" actId="14100"/>
          <ac:spMkLst>
            <pc:docMk/>
            <pc:sldMk cId="517525034" sldId="264"/>
            <ac:spMk id="2" creationId="{F2514B6F-E4DD-EC3C-9C40-5FB8403B4E86}"/>
          </ac:spMkLst>
        </pc:spChg>
        <pc:spChg chg="add del mod ord">
          <ac:chgData name="り ぶ" userId="e79b0678f96bfbc0" providerId="LiveId" clId="{A62EA3F3-9DB2-4C0C-8930-BCF7EF295060}" dt="2023-10-30T01:18:09.558" v="659" actId="21"/>
          <ac:spMkLst>
            <pc:docMk/>
            <pc:sldMk cId="517525034" sldId="264"/>
            <ac:spMk id="3" creationId="{75DA3F59-2F6E-7423-C40D-E91CBA0A2971}"/>
          </ac:spMkLst>
        </pc:spChg>
        <pc:spChg chg="add mod">
          <ac:chgData name="り ぶ" userId="e79b0678f96bfbc0" providerId="LiveId" clId="{A62EA3F3-9DB2-4C0C-8930-BCF7EF295060}" dt="2023-10-30T01:17:30.438" v="650" actId="1076"/>
          <ac:spMkLst>
            <pc:docMk/>
            <pc:sldMk cId="517525034" sldId="264"/>
            <ac:spMk id="5" creationId="{DBEB13F6-08AA-DB66-8565-4BC364DAE92B}"/>
          </ac:spMkLst>
        </pc:spChg>
        <pc:spChg chg="add mod">
          <ac:chgData name="り ぶ" userId="e79b0678f96bfbc0" providerId="LiveId" clId="{A62EA3F3-9DB2-4C0C-8930-BCF7EF295060}" dt="2023-10-30T01:17:33.919" v="652" actId="1076"/>
          <ac:spMkLst>
            <pc:docMk/>
            <pc:sldMk cId="517525034" sldId="264"/>
            <ac:spMk id="7" creationId="{B3639A95-BCDB-CD00-EC05-9C9D75007593}"/>
          </ac:spMkLst>
        </pc:spChg>
        <pc:spChg chg="add mod">
          <ac:chgData name="り ぶ" userId="e79b0678f96bfbc0" providerId="LiveId" clId="{A62EA3F3-9DB2-4C0C-8930-BCF7EF295060}" dt="2023-10-30T01:21:04.296" v="718" actId="1076"/>
          <ac:spMkLst>
            <pc:docMk/>
            <pc:sldMk cId="517525034" sldId="264"/>
            <ac:spMk id="8" creationId="{2DFB5D38-62F3-A490-1AB8-35BC0169A420}"/>
          </ac:spMkLst>
        </pc:spChg>
        <pc:spChg chg="add mod">
          <ac:chgData name="り ぶ" userId="e79b0678f96bfbc0" providerId="LiveId" clId="{A62EA3F3-9DB2-4C0C-8930-BCF7EF295060}" dt="2023-10-30T01:20:40.710" v="710" actId="1076"/>
          <ac:spMkLst>
            <pc:docMk/>
            <pc:sldMk cId="517525034" sldId="264"/>
            <ac:spMk id="16" creationId="{D3B4511C-D0F7-80F6-5388-174A1EC7D49F}"/>
          </ac:spMkLst>
        </pc:spChg>
        <pc:spChg chg="add mod">
          <ac:chgData name="り ぶ" userId="e79b0678f96bfbc0" providerId="LiveId" clId="{A62EA3F3-9DB2-4C0C-8930-BCF7EF295060}" dt="2023-10-30T01:20:46.848" v="712" actId="1076"/>
          <ac:spMkLst>
            <pc:docMk/>
            <pc:sldMk cId="517525034" sldId="264"/>
            <ac:spMk id="18" creationId="{CC1C9369-A34E-7843-4C20-8AB9F6C91524}"/>
          </ac:spMkLst>
        </pc:spChg>
        <pc:spChg chg="add mod">
          <ac:chgData name="り ぶ" userId="e79b0678f96bfbc0" providerId="LiveId" clId="{A62EA3F3-9DB2-4C0C-8930-BCF7EF295060}" dt="2023-10-30T01:21:39.702" v="742" actId="1076"/>
          <ac:spMkLst>
            <pc:docMk/>
            <pc:sldMk cId="517525034" sldId="264"/>
            <ac:spMk id="31" creationId="{37FB7DE6-E86F-64C3-B1C2-D3F3EB2A3CDD}"/>
          </ac:spMkLst>
        </pc:spChg>
        <pc:spChg chg="add mod">
          <ac:chgData name="り ぶ" userId="e79b0678f96bfbc0" providerId="LiveId" clId="{A62EA3F3-9DB2-4C0C-8930-BCF7EF295060}" dt="2023-10-30T02:04:13.432" v="775" actId="1076"/>
          <ac:spMkLst>
            <pc:docMk/>
            <pc:sldMk cId="517525034" sldId="264"/>
            <ac:spMk id="32" creationId="{D8F61441-4019-2BFA-ADB0-840105A0BC4E}"/>
          </ac:spMkLst>
        </pc:spChg>
        <pc:picChg chg="add mod">
          <ac:chgData name="り ぶ" userId="e79b0678f96bfbc0" providerId="LiveId" clId="{A62EA3F3-9DB2-4C0C-8930-BCF7EF295060}" dt="2023-10-30T01:17:30.438" v="650" actId="1076"/>
          <ac:picMkLst>
            <pc:docMk/>
            <pc:sldMk cId="517525034" sldId="264"/>
            <ac:picMk id="4" creationId="{AF525D13-1C5B-FF47-A394-63DB7432A41B}"/>
          </ac:picMkLst>
        </pc:picChg>
        <pc:picChg chg="add mod">
          <ac:chgData name="り ぶ" userId="e79b0678f96bfbc0" providerId="LiveId" clId="{A62EA3F3-9DB2-4C0C-8930-BCF7EF295060}" dt="2023-10-30T01:17:33.919" v="652" actId="1076"/>
          <ac:picMkLst>
            <pc:docMk/>
            <pc:sldMk cId="517525034" sldId="264"/>
            <ac:picMk id="6" creationId="{C6E21B33-56EB-2BB3-225C-90AE14F5872C}"/>
          </ac:picMkLst>
        </pc:picChg>
        <pc:picChg chg="add mod">
          <ac:chgData name="り ぶ" userId="e79b0678f96bfbc0" providerId="LiveId" clId="{A62EA3F3-9DB2-4C0C-8930-BCF7EF295060}" dt="2023-10-30T01:15:42.262" v="636" actId="1076"/>
          <ac:picMkLst>
            <pc:docMk/>
            <pc:sldMk cId="517525034" sldId="264"/>
            <ac:picMk id="1026" creationId="{EA710BF8-1345-E7AF-D3E6-11B8675E0010}"/>
          </ac:picMkLst>
        </pc:picChg>
        <pc:picChg chg="add del mod">
          <ac:chgData name="り ぶ" userId="e79b0678f96bfbc0" providerId="LiveId" clId="{A62EA3F3-9DB2-4C0C-8930-BCF7EF295060}" dt="2023-10-30T01:17:40.291" v="655" actId="21"/>
          <ac:picMkLst>
            <pc:docMk/>
            <pc:sldMk cId="517525034" sldId="264"/>
            <ac:picMk id="1028" creationId="{140D170F-40B8-4B6C-EB97-4D226F166FC6}"/>
          </ac:picMkLst>
        </pc:picChg>
        <pc:picChg chg="add mod">
          <ac:chgData name="り ぶ" userId="e79b0678f96bfbc0" providerId="LiveId" clId="{A62EA3F3-9DB2-4C0C-8930-BCF7EF295060}" dt="2023-10-30T01:21:12.634" v="721" actId="1076"/>
          <ac:picMkLst>
            <pc:docMk/>
            <pc:sldMk cId="517525034" sldId="264"/>
            <ac:picMk id="1030" creationId="{84A176C7-0356-F0F8-DE11-2E4F69E39AF5}"/>
          </ac:picMkLst>
        </pc:picChg>
        <pc:picChg chg="add mod">
          <ac:chgData name="り ぶ" userId="e79b0678f96bfbc0" providerId="LiveId" clId="{A62EA3F3-9DB2-4C0C-8930-BCF7EF295060}" dt="2023-10-30T01:21:10.617" v="720" actId="1076"/>
          <ac:picMkLst>
            <pc:docMk/>
            <pc:sldMk cId="517525034" sldId="264"/>
            <ac:picMk id="1032" creationId="{E7BCF744-9B66-D482-A177-DAE1DC7F0F7C}"/>
          </ac:picMkLst>
        </pc:picChg>
        <pc:picChg chg="add del">
          <ac:chgData name="り ぶ" userId="e79b0678f96bfbc0" providerId="LiveId" clId="{A62EA3F3-9DB2-4C0C-8930-BCF7EF295060}" dt="2023-10-30T01:19:13.988" v="661" actId="21"/>
          <ac:picMkLst>
            <pc:docMk/>
            <pc:sldMk cId="517525034" sldId="264"/>
            <ac:picMk id="1034" creationId="{5256D1D5-C12E-D597-C236-BF22E27FF9D1}"/>
          </ac:picMkLst>
        </pc:picChg>
        <pc:cxnChg chg="add mod">
          <ac:chgData name="り ぶ" userId="e79b0678f96bfbc0" providerId="LiveId" clId="{A62EA3F3-9DB2-4C0C-8930-BCF7EF295060}" dt="2023-10-30T01:21:12.634" v="721" actId="1076"/>
          <ac:cxnSpMkLst>
            <pc:docMk/>
            <pc:sldMk cId="517525034" sldId="264"/>
            <ac:cxnSpMk id="10" creationId="{788E2660-0283-2A0C-7DBF-921E9DAC1850}"/>
          </ac:cxnSpMkLst>
        </pc:cxnChg>
        <pc:cxnChg chg="add mod">
          <ac:chgData name="り ぶ" userId="e79b0678f96bfbc0" providerId="LiveId" clId="{A62EA3F3-9DB2-4C0C-8930-BCF7EF295060}" dt="2023-10-30T01:21:10.617" v="720" actId="1076"/>
          <ac:cxnSpMkLst>
            <pc:docMk/>
            <pc:sldMk cId="517525034" sldId="264"/>
            <ac:cxnSpMk id="12" creationId="{15069664-F65A-4C71-5D98-111360DAF708}"/>
          </ac:cxnSpMkLst>
        </pc:cxnChg>
        <pc:cxnChg chg="add mod">
          <ac:chgData name="り ぶ" userId="e79b0678f96bfbc0" providerId="LiveId" clId="{A62EA3F3-9DB2-4C0C-8930-BCF7EF295060}" dt="2023-10-30T01:21:04.296" v="718" actId="1076"/>
          <ac:cxnSpMkLst>
            <pc:docMk/>
            <pc:sldMk cId="517525034" sldId="264"/>
            <ac:cxnSpMk id="17" creationId="{D4734748-D513-C80F-EE73-2BDD64C6AEC1}"/>
          </ac:cxnSpMkLst>
        </pc:cxnChg>
        <pc:cxnChg chg="add mod">
          <ac:chgData name="り ぶ" userId="e79b0678f96bfbc0" providerId="LiveId" clId="{A62EA3F3-9DB2-4C0C-8930-BCF7EF295060}" dt="2023-10-30T01:21:04.296" v="718" actId="1076"/>
          <ac:cxnSpMkLst>
            <pc:docMk/>
            <pc:sldMk cId="517525034" sldId="264"/>
            <ac:cxnSpMk id="21" creationId="{D706C2DD-9E80-CECF-D97E-DA4CA1CC853D}"/>
          </ac:cxnSpMkLst>
        </pc:cxnChg>
      </pc:sldChg>
      <pc:sldChg chg="addSp modSp new mod">
        <pc:chgData name="り ぶ" userId="e79b0678f96bfbc0" providerId="LiveId" clId="{A62EA3F3-9DB2-4C0C-8930-BCF7EF295060}" dt="2023-10-30T06:57:58.711" v="859" actId="1076"/>
        <pc:sldMkLst>
          <pc:docMk/>
          <pc:sldMk cId="266111860" sldId="265"/>
        </pc:sldMkLst>
        <pc:spChg chg="add mod">
          <ac:chgData name="り ぶ" userId="e79b0678f96bfbc0" providerId="LiveId" clId="{A62EA3F3-9DB2-4C0C-8930-BCF7EF295060}" dt="2023-10-30T06:57:03.483" v="787" actId="14100"/>
          <ac:spMkLst>
            <pc:docMk/>
            <pc:sldMk cId="266111860" sldId="265"/>
            <ac:spMk id="4" creationId="{E2DFF158-856F-CDCF-FF08-1E9ED0301D47}"/>
          </ac:spMkLst>
        </pc:spChg>
        <pc:spChg chg="add mod">
          <ac:chgData name="り ぶ" userId="e79b0678f96bfbc0" providerId="LiveId" clId="{A62EA3F3-9DB2-4C0C-8930-BCF7EF295060}" dt="2023-10-30T06:57:37.500" v="805" actId="1076"/>
          <ac:spMkLst>
            <pc:docMk/>
            <pc:sldMk cId="266111860" sldId="265"/>
            <ac:spMk id="5" creationId="{D72D036F-FA3A-D651-81BD-91D7B5019E93}"/>
          </ac:spMkLst>
        </pc:spChg>
        <pc:spChg chg="add mod">
          <ac:chgData name="り ぶ" userId="e79b0678f96bfbc0" providerId="LiveId" clId="{A62EA3F3-9DB2-4C0C-8930-BCF7EF295060}" dt="2023-10-30T06:57:58.711" v="859" actId="1076"/>
          <ac:spMkLst>
            <pc:docMk/>
            <pc:sldMk cId="266111860" sldId="265"/>
            <ac:spMk id="6" creationId="{9D61C858-A113-ACA2-4477-73829DC892D1}"/>
          </ac:spMkLst>
        </pc:spChg>
        <pc:picChg chg="add mod">
          <ac:chgData name="り ぶ" userId="e79b0678f96bfbc0" providerId="LiveId" clId="{A62EA3F3-9DB2-4C0C-8930-BCF7EF295060}" dt="2023-10-30T06:57:07.351" v="788" actId="1076"/>
          <ac:picMkLst>
            <pc:docMk/>
            <pc:sldMk cId="266111860" sldId="265"/>
            <ac:picMk id="3" creationId="{62CAAE90-43F1-EA33-845B-24A65FB4F797}"/>
          </ac:picMkLst>
        </pc:picChg>
      </pc:sldChg>
      <pc:sldChg chg="addSp modSp new mod">
        <pc:chgData name="り ぶ" userId="e79b0678f96bfbc0" providerId="LiveId" clId="{A62EA3F3-9DB2-4C0C-8930-BCF7EF295060}" dt="2023-11-05T04:09:57.718" v="899" actId="14100"/>
        <pc:sldMkLst>
          <pc:docMk/>
          <pc:sldMk cId="3321288450" sldId="267"/>
        </pc:sldMkLst>
        <pc:spChg chg="add mod">
          <ac:chgData name="り ぶ" userId="e79b0678f96bfbc0" providerId="LiveId" clId="{A62EA3F3-9DB2-4C0C-8930-BCF7EF295060}" dt="2023-11-05T04:09:57.718" v="899" actId="14100"/>
          <ac:spMkLst>
            <pc:docMk/>
            <pc:sldMk cId="3321288450" sldId="267"/>
            <ac:spMk id="4" creationId="{5ACC5241-AE6C-0056-A3E3-F593A8DBF6EE}"/>
          </ac:spMkLst>
        </pc:spChg>
        <pc:picChg chg="add mod">
          <ac:chgData name="り ぶ" userId="e79b0678f96bfbc0" providerId="LiveId" clId="{A62EA3F3-9DB2-4C0C-8930-BCF7EF295060}" dt="2023-11-05T04:09:16.876" v="863" actId="962"/>
          <ac:picMkLst>
            <pc:docMk/>
            <pc:sldMk cId="3321288450" sldId="267"/>
            <ac:picMk id="3" creationId="{5F82A402-CBBF-D76B-ACCE-1CBFF8579042}"/>
          </ac:picMkLst>
        </pc:picChg>
      </pc:sldChg>
      <pc:sldChg chg="addSp modSp new mod">
        <pc:chgData name="り ぶ" userId="e79b0678f96bfbc0" providerId="LiveId" clId="{A62EA3F3-9DB2-4C0C-8930-BCF7EF295060}" dt="2023-11-05T07:59:13.435" v="934" actId="14100"/>
        <pc:sldMkLst>
          <pc:docMk/>
          <pc:sldMk cId="13120198" sldId="268"/>
        </pc:sldMkLst>
        <pc:spChg chg="add mod">
          <ac:chgData name="り ぶ" userId="e79b0678f96bfbc0" providerId="LiveId" clId="{A62EA3F3-9DB2-4C0C-8930-BCF7EF295060}" dt="2023-11-05T07:59:13.435" v="934" actId="14100"/>
          <ac:spMkLst>
            <pc:docMk/>
            <pc:sldMk cId="13120198" sldId="268"/>
            <ac:spMk id="4" creationId="{9CF17712-817C-7924-C9A3-B5B7288495B5}"/>
          </ac:spMkLst>
        </pc:spChg>
        <pc:picChg chg="add mod">
          <ac:chgData name="り ぶ" userId="e79b0678f96bfbc0" providerId="LiveId" clId="{A62EA3F3-9DB2-4C0C-8930-BCF7EF295060}" dt="2023-11-05T07:58:39.967" v="913" actId="1076"/>
          <ac:picMkLst>
            <pc:docMk/>
            <pc:sldMk cId="13120198" sldId="268"/>
            <ac:picMk id="3" creationId="{5B777593-7D07-D056-227F-91A4E11C51A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BEBB8F-CD9D-84CA-6B0E-ADD40912B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5F345E-4358-877C-D153-7D6A43D33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647733-7F57-95ED-224A-177637E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CC8879-D841-18F6-E623-EDCAA533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6DA576-154A-3D87-1769-853F2C02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094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CAA6E6-C702-4DC7-376A-24C25050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77E248-7503-06D8-F1BD-F71F7EBF5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4926AD-8EFD-5DD8-EB2A-C2F926C9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FFC49B-7FD8-FCC8-AAD1-98D82973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06F8DC-63D8-EB49-58DC-2C480745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72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8863896-20B1-B416-FC39-8423A8DA8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2AAFD0C-BA4B-DD4F-9A24-B239D606E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667D9D-08D3-C4A6-495A-A8D5917E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055CEB-97E3-C80A-A97D-88AA16E5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DA4702-A52D-9652-80D3-F36ED82D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21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845B16-90A6-8BB9-DC7B-F0C538C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2B0D21-993E-57C3-8CF6-FF00C010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DE643C-46F8-B33B-A022-570C91DD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AC074C-7B67-66D0-D6DE-C7D6CA45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C1ED51-9EF6-C5A2-144F-F51D6A75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15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F228E2-2FCD-1DF5-59C6-5DC75EC1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EDFDBE-8AA4-2D60-70F4-DC69FAF08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B0BD4C-8455-84BB-61EA-FB9F9889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843366-85A8-FDBB-2FBE-9D32143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CC7460-16E8-BC6A-7474-E0E2C7FE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94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B43FE-7FA1-3251-8A37-6D1536C8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0AD197-80A8-9E3C-4A42-62D4C83B3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7BC559-985C-7103-74E9-BA4F7E22E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46BBDD-8C5A-39B1-5EAC-7A33D3A2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E6A07F-BBF9-5902-E89F-5E5B136C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C4E8A4A-2A60-CD6C-198A-9B19D467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469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26ECDD-ECD7-4566-C0AF-A59C107D4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F06189-173B-60D6-DBC4-1D38EF423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8935D5E-5514-7189-48D3-E4C8376F5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45398E-56D1-62ED-9EBF-F9424F1C9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E666DE-F513-7DAB-C40A-DF9EE6E2F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807A589-384D-4AC9-6235-7A2B07CF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1E89D92-9D53-0B0D-3738-6B56426B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76FD92-CAB0-C3B6-2FE8-8EEFFA6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98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B21BA2-1AA4-57D6-4BD0-2BB4EC88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C3B1E68-1CBC-293F-6480-9F5A1AEE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F7353E6-F813-25F3-2359-F46254E6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09AF17-755F-0D69-9BF5-305C428C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61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CC46E0D-B321-49C1-FFCD-BD31B446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090D06-D5E2-6E05-5958-7A8894EC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0919A-5DF0-4D48-2B73-FABA29CE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73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5DAD76-39CE-DA38-0123-07D44977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F4783F-C9BF-6B8B-EEF2-9E0B93E7A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7D42D92-7E2C-AB0D-4993-6C8BE7689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08A9DCA-64AD-BBFC-1126-E4A9495D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858559-1876-06A1-5EBA-5505CDDA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247D91-D57F-22C8-66FF-18E4D86E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07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2A199A-88C6-162E-0B47-D27697733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04B4228-DF54-8E4D-657C-6C874B486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305AD4-B476-BCF2-0465-03BC9D789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6F3E8B-F3E7-EDD8-C242-32F26AAB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466235-DF2C-22DB-A1D0-B8473C69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D5C1EB-7905-2373-C6AF-B9E2918E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289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23965F8-1FCE-6CA7-275C-059BCBDD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11CB7D-D9DB-0ECF-3EE7-C1C7826A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B42374-15DE-4523-06BF-9F8DF648E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39C86-8EDA-4FAC-B9FF-2C42F68FA71A}" type="datetimeFigureOut">
              <a:rPr kumimoji="1" lang="ja-JP" altLang="en-US" smtClean="0"/>
              <a:t>2024/1/17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92C797-37E6-6207-AF25-D4A6B679F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276918-8003-CE40-F9A1-56DF5507C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05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84B2530-1545-8C37-F22C-243F36FC2131}"/>
              </a:ext>
            </a:extLst>
          </p:cNvPr>
          <p:cNvSpPr/>
          <p:nvPr/>
        </p:nvSpPr>
        <p:spPr>
          <a:xfrm>
            <a:off x="2246488" y="1755422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雲 8">
            <a:extLst>
              <a:ext uri="{FF2B5EF4-FFF2-40B4-BE49-F238E27FC236}">
                <a16:creationId xmlns:a16="http://schemas.microsoft.com/office/drawing/2014/main" id="{D7AD6F2B-7C70-AAFB-20C5-0A58A9523D78}"/>
              </a:ext>
            </a:extLst>
          </p:cNvPr>
          <p:cNvSpPr/>
          <p:nvPr/>
        </p:nvSpPr>
        <p:spPr>
          <a:xfrm>
            <a:off x="6016413" y="3538220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82868BB5-CC4F-5606-53CF-5D18F974BCC5}"/>
              </a:ext>
            </a:extLst>
          </p:cNvPr>
          <p:cNvSpPr/>
          <p:nvPr/>
        </p:nvSpPr>
        <p:spPr>
          <a:xfrm>
            <a:off x="2850726" y="3556422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5CFA2249-C88C-4EA1-36D3-22BCB6635532}"/>
              </a:ext>
            </a:extLst>
          </p:cNvPr>
          <p:cNvSpPr/>
          <p:nvPr/>
        </p:nvSpPr>
        <p:spPr>
          <a:xfrm>
            <a:off x="3769360" y="2329180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D984231-8A70-4EE9-CAF1-BC2F1DD2268C}"/>
              </a:ext>
            </a:extLst>
          </p:cNvPr>
          <p:cNvSpPr/>
          <p:nvPr/>
        </p:nvSpPr>
        <p:spPr>
          <a:xfrm>
            <a:off x="3430693" y="31275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9DDA4DC-99A3-1A46-6A2A-C0C9B74EB734}"/>
              </a:ext>
            </a:extLst>
          </p:cNvPr>
          <p:cNvSpPr/>
          <p:nvPr/>
        </p:nvSpPr>
        <p:spPr>
          <a:xfrm>
            <a:off x="5757333" y="30767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5B0C87-DFDF-950E-C5BD-1A992C5C6762}"/>
              </a:ext>
            </a:extLst>
          </p:cNvPr>
          <p:cNvSpPr/>
          <p:nvPr/>
        </p:nvSpPr>
        <p:spPr>
          <a:xfrm>
            <a:off x="4592320" y="192405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23EC03-019F-0318-9F4A-9799EDC53FCF}"/>
              </a:ext>
            </a:extLst>
          </p:cNvPr>
          <p:cNvSpPr/>
          <p:nvPr/>
        </p:nvSpPr>
        <p:spPr>
          <a:xfrm>
            <a:off x="2454064" y="3993727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7D81670-5232-27D2-DA78-959D042F6C2A}"/>
              </a:ext>
            </a:extLst>
          </p:cNvPr>
          <p:cNvSpPr/>
          <p:nvPr/>
        </p:nvSpPr>
        <p:spPr>
          <a:xfrm>
            <a:off x="3297344" y="426762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186B77C-A9FB-C656-688C-35370FFB373A}"/>
              </a:ext>
            </a:extLst>
          </p:cNvPr>
          <p:cNvSpPr/>
          <p:nvPr/>
        </p:nvSpPr>
        <p:spPr>
          <a:xfrm>
            <a:off x="4253653" y="410802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72B9491-719B-E15C-A70E-29F92C4CBAD5}"/>
              </a:ext>
            </a:extLst>
          </p:cNvPr>
          <p:cNvSpPr/>
          <p:nvPr/>
        </p:nvSpPr>
        <p:spPr>
          <a:xfrm>
            <a:off x="5919893" y="417660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45E4BF4-9DC2-7058-4E82-3C18F70C40E4}"/>
              </a:ext>
            </a:extLst>
          </p:cNvPr>
          <p:cNvSpPr/>
          <p:nvPr/>
        </p:nvSpPr>
        <p:spPr>
          <a:xfrm>
            <a:off x="6763173" y="425238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8AA8E9-A73D-B1FC-84E6-1B1B7353E98F}"/>
              </a:ext>
            </a:extLst>
          </p:cNvPr>
          <p:cNvSpPr/>
          <p:nvPr/>
        </p:nvSpPr>
        <p:spPr>
          <a:xfrm>
            <a:off x="7488766" y="4042833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3178B9A-24C1-7748-BB98-33A0AB64E618}"/>
              </a:ext>
            </a:extLst>
          </p:cNvPr>
          <p:cNvSpPr/>
          <p:nvPr/>
        </p:nvSpPr>
        <p:spPr>
          <a:xfrm>
            <a:off x="7125547" y="3393440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6226FDF-4AE6-890D-9F25-924179E61143}"/>
              </a:ext>
            </a:extLst>
          </p:cNvPr>
          <p:cNvSpPr/>
          <p:nvPr/>
        </p:nvSpPr>
        <p:spPr>
          <a:xfrm flipH="1">
            <a:off x="2723306" y="3409949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15EDFC-8C2E-ECDB-7EE1-4353255AF268}"/>
              </a:ext>
            </a:extLst>
          </p:cNvPr>
          <p:cNvSpPr txBox="1"/>
          <p:nvPr/>
        </p:nvSpPr>
        <p:spPr>
          <a:xfrm>
            <a:off x="7239933" y="313563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03FE79B-FEC8-D8EA-1772-759950D77AA2}"/>
              </a:ext>
            </a:extLst>
          </p:cNvPr>
          <p:cNvSpPr txBox="1"/>
          <p:nvPr/>
        </p:nvSpPr>
        <p:spPr>
          <a:xfrm>
            <a:off x="2202651" y="326865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283ED939-3896-ACFA-0AD5-47CE1DA05BD3}"/>
              </a:ext>
            </a:extLst>
          </p:cNvPr>
          <p:cNvSpPr/>
          <p:nvPr/>
        </p:nvSpPr>
        <p:spPr>
          <a:xfrm flipH="1">
            <a:off x="3642784" y="2219960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E404FF58-1499-A3D0-4AE9-465CDBA11E7D}"/>
              </a:ext>
            </a:extLst>
          </p:cNvPr>
          <p:cNvSpPr/>
          <p:nvPr/>
        </p:nvSpPr>
        <p:spPr>
          <a:xfrm>
            <a:off x="5946351" y="2170001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38E977-9583-E970-2A85-366DD45C73F1}"/>
              </a:ext>
            </a:extLst>
          </p:cNvPr>
          <p:cNvSpPr txBox="1"/>
          <p:nvPr/>
        </p:nvSpPr>
        <p:spPr>
          <a:xfrm>
            <a:off x="6082660" y="20607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F1B0098-9CB2-AF5A-A0BB-682196CE79AC}"/>
              </a:ext>
            </a:extLst>
          </p:cNvPr>
          <p:cNvSpPr txBox="1"/>
          <p:nvPr/>
        </p:nvSpPr>
        <p:spPr>
          <a:xfrm>
            <a:off x="3235927" y="213275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ABD396B2-2BA4-2326-04DD-E2282A6432B7}"/>
              </a:ext>
            </a:extLst>
          </p:cNvPr>
          <p:cNvSpPr/>
          <p:nvPr/>
        </p:nvSpPr>
        <p:spPr>
          <a:xfrm>
            <a:off x="7273925" y="2351406"/>
            <a:ext cx="677334" cy="657013"/>
          </a:xfrm>
          <a:prstGeom prst="wedgeRectCallout">
            <a:avLst>
              <a:gd name="adj1" fmla="val -84833"/>
              <a:gd name="adj2" fmla="val 7384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BF38185B-617D-1B1A-B564-53A60F285D82}"/>
              </a:ext>
            </a:extLst>
          </p:cNvPr>
          <p:cNvSpPr/>
          <p:nvPr/>
        </p:nvSpPr>
        <p:spPr>
          <a:xfrm>
            <a:off x="2753677" y="2470574"/>
            <a:ext cx="677334" cy="657013"/>
          </a:xfrm>
          <a:prstGeom prst="wedgeRectCallout">
            <a:avLst>
              <a:gd name="adj1" fmla="val 65167"/>
              <a:gd name="adj2" fmla="val 748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</p:spTree>
    <p:extLst>
      <p:ext uri="{BB962C8B-B14F-4D97-AF65-F5344CB8AC3E}">
        <p14:creationId xmlns:p14="http://schemas.microsoft.com/office/powerpoint/2010/main" val="34864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2CAAE90-43F1-EA33-845B-24A65FB4F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69" y="512237"/>
            <a:ext cx="7618777" cy="57116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DFF158-856F-CDCF-FF08-1E9ED0301D47}"/>
              </a:ext>
            </a:extLst>
          </p:cNvPr>
          <p:cNvSpPr/>
          <p:nvPr/>
        </p:nvSpPr>
        <p:spPr>
          <a:xfrm>
            <a:off x="5066454" y="1198880"/>
            <a:ext cx="331894" cy="2235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72D036F-FA3A-D651-81BD-91D7B5019E93}"/>
              </a:ext>
            </a:extLst>
          </p:cNvPr>
          <p:cNvSpPr/>
          <p:nvPr/>
        </p:nvSpPr>
        <p:spPr>
          <a:xfrm>
            <a:off x="4843723" y="628652"/>
            <a:ext cx="1557867" cy="453813"/>
          </a:xfrm>
          <a:prstGeom prst="wedgeRectCallout">
            <a:avLst/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D61C858-A113-ACA2-4477-73829DC892D1}"/>
              </a:ext>
            </a:extLst>
          </p:cNvPr>
          <p:cNvSpPr/>
          <p:nvPr/>
        </p:nvSpPr>
        <p:spPr>
          <a:xfrm>
            <a:off x="4985172" y="3936367"/>
            <a:ext cx="3379894" cy="363642"/>
          </a:xfrm>
          <a:prstGeom prst="wedgeRectCallout">
            <a:avLst>
              <a:gd name="adj1" fmla="val -23007"/>
              <a:gd name="adj2" fmla="val -1613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エラーなどが出力されていなければ</a:t>
            </a:r>
            <a:r>
              <a:rPr kumimoji="1" lang="en-US" altLang="ja-JP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OK</a:t>
            </a:r>
            <a:endParaRPr kumimoji="1" lang="ja-JP" altLang="en-US" sz="14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1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70913E5B-9E0F-C6D7-F3A4-82AAC6028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2" y="1285765"/>
            <a:ext cx="11964015" cy="42864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36C7F8-FA4C-5B9B-F8AD-59F8B7E66806}"/>
              </a:ext>
            </a:extLst>
          </p:cNvPr>
          <p:cNvSpPr/>
          <p:nvPr/>
        </p:nvSpPr>
        <p:spPr>
          <a:xfrm>
            <a:off x="5201392" y="1733797"/>
            <a:ext cx="492826" cy="33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86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5F82A402-CBBF-D76B-ACCE-1CBFF857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01" y="2809788"/>
            <a:ext cx="6258798" cy="123842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ACC5241-AE6C-0056-A3E3-F593A8DBF6EE}"/>
              </a:ext>
            </a:extLst>
          </p:cNvPr>
          <p:cNvSpPr/>
          <p:nvPr/>
        </p:nvSpPr>
        <p:spPr>
          <a:xfrm>
            <a:off x="6007895" y="2700337"/>
            <a:ext cx="1521618" cy="400050"/>
          </a:xfrm>
          <a:prstGeom prst="wedgeRectCallout">
            <a:avLst>
              <a:gd name="adj1" fmla="val -87500"/>
              <a:gd name="adj2" fmla="val 1410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「実行」ボタン</a:t>
            </a:r>
            <a:endParaRPr kumimoji="1" lang="en-US" altLang="ja-JP" sz="1400" b="1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28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B777593-7D07-D056-227F-91A4E11C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95" y="602170"/>
            <a:ext cx="8635618" cy="595395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9CF17712-817C-7924-C9A3-B5B7288495B5}"/>
              </a:ext>
            </a:extLst>
          </p:cNvPr>
          <p:cNvSpPr/>
          <p:nvPr/>
        </p:nvSpPr>
        <p:spPr>
          <a:xfrm>
            <a:off x="1794243" y="301874"/>
            <a:ext cx="1684763" cy="420611"/>
          </a:xfrm>
          <a:prstGeom prst="wedgeRectCallout">
            <a:avLst>
              <a:gd name="adj1" fmla="val -32706"/>
              <a:gd name="adj2" fmla="val 1185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ウォーターフォール図 が含まれている画像&#10;&#10;自動的に生成された説明">
            <a:extLst>
              <a:ext uri="{FF2B5EF4-FFF2-40B4-BE49-F238E27FC236}">
                <a16:creationId xmlns:a16="http://schemas.microsoft.com/office/drawing/2014/main" id="{B10A493E-8B87-8D9F-2009-BD71CA0A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6" y="886902"/>
            <a:ext cx="9135750" cy="48012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492B1C-0A71-D63E-923B-C40683AF4A80}"/>
              </a:ext>
            </a:extLst>
          </p:cNvPr>
          <p:cNvSpPr/>
          <p:nvPr/>
        </p:nvSpPr>
        <p:spPr>
          <a:xfrm>
            <a:off x="1271239" y="2300288"/>
            <a:ext cx="3769112" cy="27936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0EBC54-DC06-8402-2955-66AEAC6A5A7E}"/>
              </a:ext>
            </a:extLst>
          </p:cNvPr>
          <p:cNvSpPr/>
          <p:nvPr/>
        </p:nvSpPr>
        <p:spPr>
          <a:xfrm>
            <a:off x="6880765" y="2300288"/>
            <a:ext cx="3526224" cy="45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4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5082A430-F2F0-05D4-15D9-115FF0FEE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842B51C-9620-1597-05C4-3F4D17C36002}"/>
              </a:ext>
            </a:extLst>
          </p:cNvPr>
          <p:cNvSpPr/>
          <p:nvPr/>
        </p:nvSpPr>
        <p:spPr>
          <a:xfrm>
            <a:off x="3236119" y="1357313"/>
            <a:ext cx="1471612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6DC3A27-0312-736F-91F1-93E3EEDA04F0}"/>
              </a:ext>
            </a:extLst>
          </p:cNvPr>
          <p:cNvSpPr/>
          <p:nvPr/>
        </p:nvSpPr>
        <p:spPr>
          <a:xfrm>
            <a:off x="3324225" y="4145756"/>
            <a:ext cx="926306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819D2C8-AEE4-6424-0D37-2A6A13B5F8F8}"/>
              </a:ext>
            </a:extLst>
          </p:cNvPr>
          <p:cNvSpPr/>
          <p:nvPr/>
        </p:nvSpPr>
        <p:spPr>
          <a:xfrm>
            <a:off x="3464719" y="764381"/>
            <a:ext cx="2100262" cy="478631"/>
          </a:xfrm>
          <a:prstGeom prst="wedgeRectCallout">
            <a:avLst/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D12, D11, D10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5F05ECE5-1940-5891-F685-5A15A03264C4}"/>
              </a:ext>
            </a:extLst>
          </p:cNvPr>
          <p:cNvSpPr/>
          <p:nvPr/>
        </p:nvSpPr>
        <p:spPr>
          <a:xfrm>
            <a:off x="3200400" y="5357813"/>
            <a:ext cx="2100262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D13, 3.3V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10D92D0-602E-60CE-3DEB-7A0FE137D2A8}"/>
              </a:ext>
            </a:extLst>
          </p:cNvPr>
          <p:cNvSpPr/>
          <p:nvPr/>
        </p:nvSpPr>
        <p:spPr>
          <a:xfrm>
            <a:off x="7941471" y="4198143"/>
            <a:ext cx="466723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B188A7C-B323-63D5-97B3-EB569DEE49BE}"/>
              </a:ext>
            </a:extLst>
          </p:cNvPr>
          <p:cNvSpPr/>
          <p:nvPr/>
        </p:nvSpPr>
        <p:spPr>
          <a:xfrm>
            <a:off x="7767512" y="5417344"/>
            <a:ext cx="1281364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GND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ダイアグラム&#10;&#10;自動的に生成された説明">
            <a:extLst>
              <a:ext uri="{FF2B5EF4-FFF2-40B4-BE49-F238E27FC236}">
                <a16:creationId xmlns:a16="http://schemas.microsoft.com/office/drawing/2014/main" id="{D50556E0-49D5-3BB7-ED12-D5C05BDF0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553DC5E5-68D1-D350-A505-4DC01287FA74}"/>
              </a:ext>
            </a:extLst>
          </p:cNvPr>
          <p:cNvSpPr/>
          <p:nvPr/>
        </p:nvSpPr>
        <p:spPr>
          <a:xfrm>
            <a:off x="6677547" y="1540288"/>
            <a:ext cx="1281364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D6,D7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47167B1B-DB9C-CD46-8285-A5F16DA0DEB8}"/>
              </a:ext>
            </a:extLst>
          </p:cNvPr>
          <p:cNvSpPr/>
          <p:nvPr/>
        </p:nvSpPr>
        <p:spPr>
          <a:xfrm>
            <a:off x="7810184" y="4933322"/>
            <a:ext cx="1281364" cy="478631"/>
          </a:xfrm>
          <a:prstGeom prst="wedgeRectCallout">
            <a:avLst>
              <a:gd name="adj1" fmla="val -7800"/>
              <a:gd name="adj2" fmla="val 968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I2C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6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4A57B899-D1C9-7A5A-4BD8-7B2C255DC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t="11459" r="4088" b="12604"/>
          <a:stretch/>
        </p:blipFill>
        <p:spPr>
          <a:xfrm>
            <a:off x="1928813" y="785813"/>
            <a:ext cx="8365332" cy="5207794"/>
          </a:xfrm>
          <a:prstGeom prst="rect">
            <a:avLst/>
          </a:prstGeom>
        </p:spPr>
      </p:pic>
      <p:sp>
        <p:nvSpPr>
          <p:cNvPr id="4" name="乗算記号 3">
            <a:extLst>
              <a:ext uri="{FF2B5EF4-FFF2-40B4-BE49-F238E27FC236}">
                <a16:creationId xmlns:a16="http://schemas.microsoft.com/office/drawing/2014/main" id="{F06E820C-7773-92A2-F51E-F391E352C370}"/>
              </a:ext>
            </a:extLst>
          </p:cNvPr>
          <p:cNvSpPr/>
          <p:nvPr/>
        </p:nvSpPr>
        <p:spPr>
          <a:xfrm>
            <a:off x="2221706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CF8AA3F2-A592-7FC8-514E-3F1614F2AE48}"/>
              </a:ext>
            </a:extLst>
          </p:cNvPr>
          <p:cNvSpPr/>
          <p:nvPr/>
        </p:nvSpPr>
        <p:spPr>
          <a:xfrm>
            <a:off x="3359944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乗算記号 5">
            <a:extLst>
              <a:ext uri="{FF2B5EF4-FFF2-40B4-BE49-F238E27FC236}">
                <a16:creationId xmlns:a16="http://schemas.microsoft.com/office/drawing/2014/main" id="{52818E0B-66C2-061F-0765-E22831EB4B2F}"/>
              </a:ext>
            </a:extLst>
          </p:cNvPr>
          <p:cNvSpPr/>
          <p:nvPr/>
        </p:nvSpPr>
        <p:spPr>
          <a:xfrm>
            <a:off x="4433888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68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2B77D8B1-224B-C9D3-358E-974C92D0A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t="11459" r="4088" b="12604"/>
          <a:stretch/>
        </p:blipFill>
        <p:spPr>
          <a:xfrm>
            <a:off x="1928813" y="785813"/>
            <a:ext cx="8365332" cy="5207794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89A1B44-D2F3-AAEA-D8C3-A975B7530356}"/>
              </a:ext>
            </a:extLst>
          </p:cNvPr>
          <p:cNvSpPr/>
          <p:nvPr/>
        </p:nvSpPr>
        <p:spPr>
          <a:xfrm>
            <a:off x="2221706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C57052C-750F-7C53-039C-34D6EF2D1250}"/>
              </a:ext>
            </a:extLst>
          </p:cNvPr>
          <p:cNvSpPr/>
          <p:nvPr/>
        </p:nvSpPr>
        <p:spPr>
          <a:xfrm>
            <a:off x="3359944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8B66ECD4-446F-EE46-8D2D-3A04FCD16B91}"/>
              </a:ext>
            </a:extLst>
          </p:cNvPr>
          <p:cNvSpPr/>
          <p:nvPr/>
        </p:nvSpPr>
        <p:spPr>
          <a:xfrm>
            <a:off x="4433888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92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48FA1A-BBD8-A15E-894A-C00F88C1B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4" t="28190" r="26446" b="26210"/>
          <a:stretch/>
        </p:blipFill>
        <p:spPr bwMode="auto">
          <a:xfrm>
            <a:off x="4440325" y="2260396"/>
            <a:ext cx="2670049" cy="20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乗算記号 1">
            <a:extLst>
              <a:ext uri="{FF2B5EF4-FFF2-40B4-BE49-F238E27FC236}">
                <a16:creationId xmlns:a16="http://schemas.microsoft.com/office/drawing/2014/main" id="{49D5D33D-7108-6547-4F0C-CAA11ACE4F50}"/>
              </a:ext>
            </a:extLst>
          </p:cNvPr>
          <p:cNvSpPr/>
          <p:nvPr/>
        </p:nvSpPr>
        <p:spPr>
          <a:xfrm>
            <a:off x="5869667" y="3062639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5B6FB12B-0DB3-2120-AA63-A7F1B4530912}"/>
              </a:ext>
            </a:extLst>
          </p:cNvPr>
          <p:cNvSpPr/>
          <p:nvPr/>
        </p:nvSpPr>
        <p:spPr>
          <a:xfrm>
            <a:off x="5417001" y="3062638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55075A8F-ACAB-0A48-41CD-CE485F3CAD61}"/>
              </a:ext>
            </a:extLst>
          </p:cNvPr>
          <p:cNvSpPr/>
          <p:nvPr/>
        </p:nvSpPr>
        <p:spPr>
          <a:xfrm>
            <a:off x="5869667" y="3624712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0931CF54-07FA-C05D-0969-6F9B596763F7}"/>
              </a:ext>
            </a:extLst>
          </p:cNvPr>
          <p:cNvSpPr/>
          <p:nvPr/>
        </p:nvSpPr>
        <p:spPr>
          <a:xfrm>
            <a:off x="4964335" y="2500564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15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5DD336-1FF8-0C1F-5CA5-ACE7AD4C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53" y="846826"/>
            <a:ext cx="6958508" cy="5441440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746D5A6F-6740-DCFC-6521-BA749F0A940B}"/>
              </a:ext>
            </a:extLst>
          </p:cNvPr>
          <p:cNvSpPr/>
          <p:nvPr/>
        </p:nvSpPr>
        <p:spPr>
          <a:xfrm>
            <a:off x="3602471" y="1194552"/>
            <a:ext cx="1426730" cy="336376"/>
          </a:xfrm>
          <a:prstGeom prst="wedgeRectCallout">
            <a:avLst>
              <a:gd name="adj1" fmla="val -3749"/>
              <a:gd name="adj2" fmla="val 12944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5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ダイアグラム&#10;&#10;自動的に生成された説明">
            <a:extLst>
              <a:ext uri="{FF2B5EF4-FFF2-40B4-BE49-F238E27FC236}">
                <a16:creationId xmlns:a16="http://schemas.microsoft.com/office/drawing/2014/main" id="{89B2ACE9-B5EB-A2BB-0D66-1E6D39738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B490B521-BFFC-8771-B84E-8FB960D968BF}"/>
              </a:ext>
            </a:extLst>
          </p:cNvPr>
          <p:cNvSpPr/>
          <p:nvPr/>
        </p:nvSpPr>
        <p:spPr>
          <a:xfrm>
            <a:off x="7997238" y="5309321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乗算記号 5">
            <a:extLst>
              <a:ext uri="{FF2B5EF4-FFF2-40B4-BE49-F238E27FC236}">
                <a16:creationId xmlns:a16="http://schemas.microsoft.com/office/drawing/2014/main" id="{E085F3EB-8C98-C6B3-6491-1113C0F8D949}"/>
              </a:ext>
            </a:extLst>
          </p:cNvPr>
          <p:cNvSpPr/>
          <p:nvPr/>
        </p:nvSpPr>
        <p:spPr>
          <a:xfrm>
            <a:off x="6425462" y="690182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29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EA710BF8-1345-E7AF-D3E6-11B8675E0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1838397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514B6F-E4DD-EC3C-9C40-5FB8403B4E86}"/>
              </a:ext>
            </a:extLst>
          </p:cNvPr>
          <p:cNvSpPr/>
          <p:nvPr/>
        </p:nvSpPr>
        <p:spPr>
          <a:xfrm>
            <a:off x="1749778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0" name="Picture 6" descr="Wi-Fi無線ルーターのイラスト">
            <a:extLst>
              <a:ext uri="{FF2B5EF4-FFF2-40B4-BE49-F238E27FC236}">
                <a16:creationId xmlns:a16="http://schemas.microsoft.com/office/drawing/2014/main" id="{84A176C7-0356-F0F8-DE11-2E4F69E3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23" y="1914951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AF525D13-1C5B-FF47-A394-63DB7432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2757845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EB13F6-08AA-DB66-8565-4BC364DAE92B}"/>
              </a:ext>
            </a:extLst>
          </p:cNvPr>
          <p:cNvSpPr/>
          <p:nvPr/>
        </p:nvSpPr>
        <p:spPr>
          <a:xfrm>
            <a:off x="266922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C6E21B33-56EB-2BB3-225C-90AE14F58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3675568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639A95-BCDB-CD00-EC05-9C9D75007593}"/>
              </a:ext>
            </a:extLst>
          </p:cNvPr>
          <p:cNvSpPr/>
          <p:nvPr/>
        </p:nvSpPr>
        <p:spPr>
          <a:xfrm>
            <a:off x="3586949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CF744-9B66-D482-A177-DAE1DC7F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791" y="2220690"/>
            <a:ext cx="817351" cy="9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FB5D38-62F3-A490-1AB8-35BC0169A420}"/>
              </a:ext>
            </a:extLst>
          </p:cNvPr>
          <p:cNvSpPr/>
          <p:nvPr/>
        </p:nvSpPr>
        <p:spPr>
          <a:xfrm>
            <a:off x="4776797" y="1979896"/>
            <a:ext cx="1435947" cy="5825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スイッチ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88E2660-0283-2A0C-7DBF-921E9DAC1850}"/>
              </a:ext>
            </a:extLst>
          </p:cNvPr>
          <p:cNvCxnSpPr>
            <a:stCxn id="1030" idx="3"/>
            <a:endCxn id="8" idx="1"/>
          </p:cNvCxnSpPr>
          <p:nvPr/>
        </p:nvCxnSpPr>
        <p:spPr>
          <a:xfrm flipV="1">
            <a:off x="3729863" y="2271150"/>
            <a:ext cx="1046934" cy="216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069664-F65A-4C71-5D98-111360DAF708}"/>
              </a:ext>
            </a:extLst>
          </p:cNvPr>
          <p:cNvCxnSpPr>
            <a:cxnSpLocks/>
            <a:stCxn id="8" idx="3"/>
            <a:endCxn id="1032" idx="1"/>
          </p:cNvCxnSpPr>
          <p:nvPr/>
        </p:nvCxnSpPr>
        <p:spPr>
          <a:xfrm>
            <a:off x="6212744" y="2271150"/>
            <a:ext cx="509047" cy="432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B4511C-D0F7-80F6-5388-174A1EC7D49F}"/>
              </a:ext>
            </a:extLst>
          </p:cNvPr>
          <p:cNvSpPr/>
          <p:nvPr/>
        </p:nvSpPr>
        <p:spPr>
          <a:xfrm>
            <a:off x="4679713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4734748-D513-C80F-EE73-2BDD64C6AEC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5054504" y="2562403"/>
            <a:ext cx="440267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1C9369-A34E-7843-4C20-8AB9F6C91524}"/>
              </a:ext>
            </a:extLst>
          </p:cNvPr>
          <p:cNvSpPr/>
          <p:nvPr/>
        </p:nvSpPr>
        <p:spPr>
          <a:xfrm>
            <a:off x="561104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706C2DD-9E80-CECF-D97E-DA4CA1CC853D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5494771" y="2562403"/>
            <a:ext cx="491066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FB7DE6-E86F-64C3-B1C2-D3F3EB2A3CDD}"/>
              </a:ext>
            </a:extLst>
          </p:cNvPr>
          <p:cNvSpPr txBox="1"/>
          <p:nvPr/>
        </p:nvSpPr>
        <p:spPr>
          <a:xfrm>
            <a:off x="1963872" y="2487297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基地局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F61441-4019-2BFA-ADB0-840105A0BC4E}"/>
              </a:ext>
            </a:extLst>
          </p:cNvPr>
          <p:cNvSpPr txBox="1"/>
          <p:nvPr/>
        </p:nvSpPr>
        <p:spPr>
          <a:xfrm>
            <a:off x="6384781" y="1809484"/>
            <a:ext cx="149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サーバ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(IoT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7DC27-62C9-FC69-BDA2-108BD5A9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4536" y="3550373"/>
            <a:ext cx="805815" cy="61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雲 8">
            <a:extLst>
              <a:ext uri="{FF2B5EF4-FFF2-40B4-BE49-F238E27FC236}">
                <a16:creationId xmlns:a16="http://schemas.microsoft.com/office/drawing/2014/main" id="{5DC1BB1C-3E96-B44E-274D-C645CF9A408D}"/>
              </a:ext>
            </a:extLst>
          </p:cNvPr>
          <p:cNvSpPr/>
          <p:nvPr/>
        </p:nvSpPr>
        <p:spPr>
          <a:xfrm>
            <a:off x="8122444" y="2271149"/>
            <a:ext cx="1871662" cy="91505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345CBDA-0EA9-401B-AFC8-C4D117F803E0}"/>
              </a:ext>
            </a:extLst>
          </p:cNvPr>
          <p:cNvCxnSpPr>
            <a:cxnSpLocks/>
            <a:stCxn id="1032" idx="3"/>
            <a:endCxn id="9" idx="2"/>
          </p:cNvCxnSpPr>
          <p:nvPr/>
        </p:nvCxnSpPr>
        <p:spPr>
          <a:xfrm>
            <a:off x="7539142" y="2703446"/>
            <a:ext cx="589108" cy="25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45ABFFD-A732-A16E-7A4F-DB385A70C70A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flipV="1">
            <a:off x="8937443" y="3185227"/>
            <a:ext cx="120832" cy="3651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0C309DCA-B0D1-3477-CE61-CC7A2CF84730}"/>
              </a:ext>
            </a:extLst>
          </p:cNvPr>
          <p:cNvCxnSpPr>
            <a:stCxn id="18" idx="2"/>
            <a:endCxn id="3" idx="2"/>
          </p:cNvCxnSpPr>
          <p:nvPr/>
        </p:nvCxnSpPr>
        <p:spPr>
          <a:xfrm rot="5400000" flipH="1" flipV="1">
            <a:off x="7382362" y="2766306"/>
            <a:ext cx="158556" cy="2951606"/>
          </a:xfrm>
          <a:prstGeom prst="curvedConnector3">
            <a:avLst>
              <a:gd name="adj1" fmla="val -144176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5AC3BEB-EAE7-B193-D68A-3C27AF7A6718}"/>
              </a:ext>
            </a:extLst>
          </p:cNvPr>
          <p:cNvSpPr txBox="1"/>
          <p:nvPr/>
        </p:nvSpPr>
        <p:spPr>
          <a:xfrm>
            <a:off x="6981938" y="4620357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ケーブル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B73CB0-2C3F-291E-E948-F987CF2060CD}"/>
              </a:ext>
            </a:extLst>
          </p:cNvPr>
          <p:cNvSpPr/>
          <p:nvPr/>
        </p:nvSpPr>
        <p:spPr>
          <a:xfrm>
            <a:off x="6649103" y="3719694"/>
            <a:ext cx="1256209" cy="409632"/>
          </a:xfrm>
          <a:prstGeom prst="wedgeRectCallout">
            <a:avLst>
              <a:gd name="adj1" fmla="val -73720"/>
              <a:gd name="adj2" fmla="val 4506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テスト対象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E92BCCA-F1F6-FC4C-3BD5-2DD4C0015D3A}"/>
              </a:ext>
            </a:extLst>
          </p:cNvPr>
          <p:cNvSpPr txBox="1"/>
          <p:nvPr/>
        </p:nvSpPr>
        <p:spPr>
          <a:xfrm>
            <a:off x="9185514" y="370271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開発用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PC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07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0F44C7B-EEF1-8E6B-36E8-D1914CB0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05" y="0"/>
            <a:ext cx="927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31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E34DCB-23C5-48D9-3CB2-EB0EEF10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81" y="0"/>
            <a:ext cx="8678038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975654A-DCDB-FEDC-1F45-6BCF51ECB0C2}"/>
              </a:ext>
            </a:extLst>
          </p:cNvPr>
          <p:cNvSpPr txBox="1"/>
          <p:nvPr/>
        </p:nvSpPr>
        <p:spPr>
          <a:xfrm>
            <a:off x="3079102" y="170516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ED92402D-C27F-B846-2F5F-540DF1C3E17B}"/>
              </a:ext>
            </a:extLst>
          </p:cNvPr>
          <p:cNvSpPr/>
          <p:nvPr/>
        </p:nvSpPr>
        <p:spPr>
          <a:xfrm flipV="1">
            <a:off x="3568959" y="1145329"/>
            <a:ext cx="326572" cy="559836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06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3C872B-04A7-9181-28A1-3FAACA4CF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01"/>
          <a:stretch/>
        </p:blipFill>
        <p:spPr>
          <a:xfrm>
            <a:off x="1661288" y="604891"/>
            <a:ext cx="8678038" cy="390214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DB25AD-3356-2E9F-B612-ACC79855F480}"/>
              </a:ext>
            </a:extLst>
          </p:cNvPr>
          <p:cNvSpPr/>
          <p:nvPr/>
        </p:nvSpPr>
        <p:spPr>
          <a:xfrm>
            <a:off x="1852674" y="1572482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554DFDA-4576-2645-B352-E3B204C30565}"/>
              </a:ext>
            </a:extLst>
          </p:cNvPr>
          <p:cNvSpPr/>
          <p:nvPr/>
        </p:nvSpPr>
        <p:spPr>
          <a:xfrm>
            <a:off x="2448625" y="2004661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②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AD894B-EA9C-286E-2C09-1D266343F400}"/>
              </a:ext>
            </a:extLst>
          </p:cNvPr>
          <p:cNvSpPr/>
          <p:nvPr/>
        </p:nvSpPr>
        <p:spPr>
          <a:xfrm>
            <a:off x="1852674" y="2465337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378F710-02E7-72E5-722D-A684F52BC005}"/>
              </a:ext>
            </a:extLst>
          </p:cNvPr>
          <p:cNvSpPr/>
          <p:nvPr/>
        </p:nvSpPr>
        <p:spPr>
          <a:xfrm>
            <a:off x="3986273" y="2465337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④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2683358-CD7D-313E-9597-1FCCB452A0A3}"/>
              </a:ext>
            </a:extLst>
          </p:cNvPr>
          <p:cNvSpPr/>
          <p:nvPr/>
        </p:nvSpPr>
        <p:spPr>
          <a:xfrm>
            <a:off x="3986273" y="2004660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⑤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ED0B6F-7381-38D7-3732-2CC03DBC16E2}"/>
              </a:ext>
            </a:extLst>
          </p:cNvPr>
          <p:cNvSpPr/>
          <p:nvPr/>
        </p:nvSpPr>
        <p:spPr>
          <a:xfrm>
            <a:off x="4042808" y="4325785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⑥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1AAD109-D869-1E65-FD4F-894A1BA3FF53}"/>
              </a:ext>
            </a:extLst>
          </p:cNvPr>
          <p:cNvSpPr/>
          <p:nvPr/>
        </p:nvSpPr>
        <p:spPr>
          <a:xfrm flipV="1">
            <a:off x="4100051" y="3974690"/>
            <a:ext cx="221226" cy="258097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204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B10B92-7677-7159-1F01-126CE57E9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09" b="29923"/>
          <a:stretch/>
        </p:blipFill>
        <p:spPr>
          <a:xfrm>
            <a:off x="1884572" y="425303"/>
            <a:ext cx="6238703" cy="480591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FE1B0C-802B-C969-07D9-04995C355CDA}"/>
              </a:ext>
            </a:extLst>
          </p:cNvPr>
          <p:cNvSpPr/>
          <p:nvPr/>
        </p:nvSpPr>
        <p:spPr>
          <a:xfrm>
            <a:off x="4893429" y="1389603"/>
            <a:ext cx="1315642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トピックを入力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6A73BFD-7DD3-4CF6-33CC-DBD7374E6F23}"/>
              </a:ext>
            </a:extLst>
          </p:cNvPr>
          <p:cNvSpPr/>
          <p:nvPr/>
        </p:nvSpPr>
        <p:spPr>
          <a:xfrm>
            <a:off x="4893429" y="2647006"/>
            <a:ext cx="1315642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DEFE970E-004A-043B-C0F9-5E073ED3DBE8}"/>
              </a:ext>
            </a:extLst>
          </p:cNvPr>
          <p:cNvSpPr/>
          <p:nvPr/>
        </p:nvSpPr>
        <p:spPr>
          <a:xfrm flipV="1">
            <a:off x="5018790" y="2331043"/>
            <a:ext cx="201561" cy="258096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16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1BD2C6-14D9-0FF8-AC33-97751FA1D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05" b="15417"/>
          <a:stretch/>
        </p:blipFill>
        <p:spPr>
          <a:xfrm>
            <a:off x="704021" y="0"/>
            <a:ext cx="7354129" cy="580072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44FC17-D1BB-E7DD-9F5A-E7C4501AD64B}"/>
              </a:ext>
            </a:extLst>
          </p:cNvPr>
          <p:cNvSpPr txBox="1"/>
          <p:nvPr/>
        </p:nvSpPr>
        <p:spPr>
          <a:xfrm>
            <a:off x="7553325" y="132504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気圧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01E8B7E-89DB-9EC6-C788-3BD4E9822D35}"/>
              </a:ext>
            </a:extLst>
          </p:cNvPr>
          <p:cNvSpPr/>
          <p:nvPr/>
        </p:nvSpPr>
        <p:spPr>
          <a:xfrm>
            <a:off x="4467225" y="1247775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881622-B08E-32FE-08B6-F6D297B8F6F1}"/>
              </a:ext>
            </a:extLst>
          </p:cNvPr>
          <p:cNvSpPr txBox="1"/>
          <p:nvPr/>
        </p:nvSpPr>
        <p:spPr>
          <a:xfrm>
            <a:off x="7648575" y="3059668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湿度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45F1F7-DB47-071A-FA1D-B481D67586F9}"/>
              </a:ext>
            </a:extLst>
          </p:cNvPr>
          <p:cNvSpPr txBox="1"/>
          <p:nvPr/>
        </p:nvSpPr>
        <p:spPr>
          <a:xfrm>
            <a:off x="7628156" y="4901685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気温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4841BA-EB70-CD77-C50A-23F7CFF6F861}"/>
              </a:ext>
            </a:extLst>
          </p:cNvPr>
          <p:cNvSpPr/>
          <p:nvPr/>
        </p:nvSpPr>
        <p:spPr>
          <a:xfrm>
            <a:off x="4552950" y="2982396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84E4A9-817F-E506-35D5-C0B7ACA60CE6}"/>
              </a:ext>
            </a:extLst>
          </p:cNvPr>
          <p:cNvSpPr/>
          <p:nvPr/>
        </p:nvSpPr>
        <p:spPr>
          <a:xfrm>
            <a:off x="4542056" y="4794289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626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C57CAD-D315-6135-AD68-6C762D18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67" y="-18111"/>
            <a:ext cx="7780535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50E546-0E85-61CE-C981-95D6093F6D4F}"/>
              </a:ext>
            </a:extLst>
          </p:cNvPr>
          <p:cNvSpPr txBox="1"/>
          <p:nvPr/>
        </p:nvSpPr>
        <p:spPr>
          <a:xfrm>
            <a:off x="7853988" y="5115507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この部分と比較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BE9B94-7A3E-15B0-A627-299FB2169A2F}"/>
              </a:ext>
            </a:extLst>
          </p:cNvPr>
          <p:cNvSpPr/>
          <p:nvPr/>
        </p:nvSpPr>
        <p:spPr>
          <a:xfrm>
            <a:off x="2734740" y="4377810"/>
            <a:ext cx="4893415" cy="221405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47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se up of a Adafruit DS3231 Precision RTC Breakout. ">
            <a:extLst>
              <a:ext uri="{FF2B5EF4-FFF2-40B4-BE49-F238E27FC236}">
                <a16:creationId xmlns:a16="http://schemas.microsoft.com/office/drawing/2014/main" id="{BC609CD9-03D8-EFCE-2491-F0D0B3675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19104" r="19780" b="19005"/>
          <a:stretch/>
        </p:blipFill>
        <p:spPr bwMode="auto">
          <a:xfrm>
            <a:off x="1064526" y="1132763"/>
            <a:ext cx="5472752" cy="424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8DE14A-E593-BAC1-75C2-499F181E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85" y="1419369"/>
            <a:ext cx="3542157" cy="32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37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ir">
            <a:extLst>
              <a:ext uri="{FF2B5EF4-FFF2-40B4-BE49-F238E27FC236}">
                <a16:creationId xmlns:a16="http://schemas.microsoft.com/office/drawing/2014/main" id="{9346FACC-6E0F-AE99-BD83-235B0E2F0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6" t="12338" r="18756" b="11642"/>
          <a:stretch/>
        </p:blipFill>
        <p:spPr bwMode="auto">
          <a:xfrm>
            <a:off x="600500" y="600501"/>
            <a:ext cx="5718413" cy="521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D66CB12-31FF-A6B2-A123-8557A95C8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31940" r="5150" b="28955"/>
          <a:stretch/>
        </p:blipFill>
        <p:spPr bwMode="auto">
          <a:xfrm>
            <a:off x="7125615" y="2779233"/>
            <a:ext cx="4010958" cy="129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45072D-6585-786D-7071-5B1846F077E8}"/>
              </a:ext>
            </a:extLst>
          </p:cNvPr>
          <p:cNvSpPr/>
          <p:nvPr/>
        </p:nvSpPr>
        <p:spPr>
          <a:xfrm>
            <a:off x="1030405" y="4478740"/>
            <a:ext cx="4810838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1BCFD2-D814-A133-510C-B5BBAE95961B}"/>
              </a:ext>
            </a:extLst>
          </p:cNvPr>
          <p:cNvSpPr/>
          <p:nvPr/>
        </p:nvSpPr>
        <p:spPr>
          <a:xfrm>
            <a:off x="1054287" y="1478091"/>
            <a:ext cx="4810838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24A74E9-7B01-216E-41C7-55ABB86F65BA}"/>
              </a:ext>
            </a:extLst>
          </p:cNvPr>
          <p:cNvCxnSpPr>
            <a:cxnSpLocks/>
          </p:cNvCxnSpPr>
          <p:nvPr/>
        </p:nvCxnSpPr>
        <p:spPr>
          <a:xfrm flipH="1" flipV="1">
            <a:off x="5985285" y="1885250"/>
            <a:ext cx="934130" cy="893983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09D5DAD-7036-503A-20D9-68E42540A94E}"/>
              </a:ext>
            </a:extLst>
          </p:cNvPr>
          <p:cNvCxnSpPr>
            <a:cxnSpLocks/>
          </p:cNvCxnSpPr>
          <p:nvPr/>
        </p:nvCxnSpPr>
        <p:spPr>
          <a:xfrm flipH="1">
            <a:off x="5985285" y="3657600"/>
            <a:ext cx="934130" cy="821140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11E5-A308-E3B7-6FFF-63B071968768}"/>
              </a:ext>
            </a:extLst>
          </p:cNvPr>
          <p:cNvSpPr txBox="1"/>
          <p:nvPr/>
        </p:nvSpPr>
        <p:spPr>
          <a:xfrm>
            <a:off x="7351600" y="2371658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ピンソケット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2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つを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表側から挿入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8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3448ED-BE13-3C21-B4EE-53DA9541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0" y="714235"/>
            <a:ext cx="6829776" cy="5429529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4A18188C-C5AD-80AF-6C94-9CFCB3D0CD5A}"/>
              </a:ext>
            </a:extLst>
          </p:cNvPr>
          <p:cNvSpPr/>
          <p:nvPr/>
        </p:nvSpPr>
        <p:spPr>
          <a:xfrm>
            <a:off x="1582704" y="1300790"/>
            <a:ext cx="2115535" cy="358677"/>
          </a:xfrm>
          <a:prstGeom prst="wedgeRectCallout">
            <a:avLst>
              <a:gd name="adj1" fmla="val 58065"/>
              <a:gd name="adj2" fmla="val 161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「ファイル」メニュー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82A13A95-DC2D-32D8-D0D3-4D4D5F87247F}"/>
              </a:ext>
            </a:extLst>
          </p:cNvPr>
          <p:cNvSpPr/>
          <p:nvPr/>
        </p:nvSpPr>
        <p:spPr>
          <a:xfrm>
            <a:off x="2029742" y="1742440"/>
            <a:ext cx="1668497" cy="358677"/>
          </a:xfrm>
          <a:prstGeom prst="wedgeRectCallout">
            <a:avLst>
              <a:gd name="adj1" fmla="val 59414"/>
              <a:gd name="adj2" fmla="val -6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「ボード」メニュー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5545B90-07F7-8793-7B6F-C6C376573740}"/>
              </a:ext>
            </a:extLst>
          </p:cNvPr>
          <p:cNvSpPr/>
          <p:nvPr/>
        </p:nvSpPr>
        <p:spPr>
          <a:xfrm>
            <a:off x="1754294" y="2184090"/>
            <a:ext cx="1943946" cy="358677"/>
          </a:xfrm>
          <a:prstGeom prst="wedgeRectCallout">
            <a:avLst>
              <a:gd name="adj1" fmla="val 59414"/>
              <a:gd name="adj2" fmla="val -291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「ライブラリ」メニュー</a:t>
            </a:r>
          </a:p>
        </p:txBody>
      </p:sp>
    </p:spTree>
    <p:extLst>
      <p:ext uri="{BB962C8B-B14F-4D97-AF65-F5344CB8AC3E}">
        <p14:creationId xmlns:p14="http://schemas.microsoft.com/office/powerpoint/2010/main" val="84917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ir">
            <a:extLst>
              <a:ext uri="{FF2B5EF4-FFF2-40B4-BE49-F238E27FC236}">
                <a16:creationId xmlns:a16="http://schemas.microsoft.com/office/drawing/2014/main" id="{281514C9-6C43-EBD7-54B3-649E34E1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t="5668" r="10836" b="5563"/>
          <a:stretch/>
        </p:blipFill>
        <p:spPr bwMode="auto">
          <a:xfrm rot="16200000">
            <a:off x="1160060" y="565364"/>
            <a:ext cx="5322628" cy="580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0871F5B-38EC-8876-ED77-3894DFD9DB80}"/>
              </a:ext>
            </a:extLst>
          </p:cNvPr>
          <p:cNvSpPr/>
          <p:nvPr/>
        </p:nvSpPr>
        <p:spPr>
          <a:xfrm>
            <a:off x="1286299" y="1719320"/>
            <a:ext cx="5018966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4D63778-CCDB-A86C-3D9A-082D998E7F53}"/>
              </a:ext>
            </a:extLst>
          </p:cNvPr>
          <p:cNvSpPr/>
          <p:nvPr/>
        </p:nvSpPr>
        <p:spPr>
          <a:xfrm>
            <a:off x="1438699" y="4682856"/>
            <a:ext cx="5018966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1324F90-745F-F738-B495-B5EC8ABF3145}"/>
              </a:ext>
            </a:extLst>
          </p:cNvPr>
          <p:cNvCxnSpPr>
            <a:cxnSpLocks/>
          </p:cNvCxnSpPr>
          <p:nvPr/>
        </p:nvCxnSpPr>
        <p:spPr>
          <a:xfrm flipH="1" flipV="1">
            <a:off x="6313622" y="2175327"/>
            <a:ext cx="934130" cy="893983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4B55088-1A27-EDD4-0952-FB513458129D}"/>
              </a:ext>
            </a:extLst>
          </p:cNvPr>
          <p:cNvCxnSpPr>
            <a:cxnSpLocks/>
          </p:cNvCxnSpPr>
          <p:nvPr/>
        </p:nvCxnSpPr>
        <p:spPr>
          <a:xfrm flipH="1">
            <a:off x="6313622" y="3776928"/>
            <a:ext cx="934130" cy="821140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B0079A7-06DA-8F3C-04DF-392D76968D02}"/>
              </a:ext>
            </a:extLst>
          </p:cNvPr>
          <p:cNvSpPr txBox="1"/>
          <p:nvPr/>
        </p:nvSpPr>
        <p:spPr>
          <a:xfrm>
            <a:off x="6780687" y="3279691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この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2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箇所をはんだ付け</a:t>
            </a:r>
          </a:p>
        </p:txBody>
      </p:sp>
    </p:spTree>
    <p:extLst>
      <p:ext uri="{BB962C8B-B14F-4D97-AF65-F5344CB8AC3E}">
        <p14:creationId xmlns:p14="http://schemas.microsoft.com/office/powerpoint/2010/main" val="394494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FD1FFCA-4953-A8FE-8FCF-92B2BD0E7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5" t="24875" r="28458" b="39303"/>
          <a:stretch/>
        </p:blipFill>
        <p:spPr>
          <a:xfrm>
            <a:off x="5445456" y="2920622"/>
            <a:ext cx="2606723" cy="2456597"/>
          </a:xfrm>
          <a:prstGeom prst="rect">
            <a:avLst/>
          </a:prstGeom>
        </p:spPr>
      </p:pic>
      <p:pic>
        <p:nvPicPr>
          <p:cNvPr id="9" name="図 8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AE8ED2AC-9E29-06D9-4E96-F88370EF6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t="16916" r="27412" b="44676"/>
          <a:stretch/>
        </p:blipFill>
        <p:spPr>
          <a:xfrm>
            <a:off x="2019867" y="2920622"/>
            <a:ext cx="2825087" cy="263401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0DFA7C-A9D3-A59B-4014-3C50EA7FE56C}"/>
              </a:ext>
            </a:extLst>
          </p:cNvPr>
          <p:cNvSpPr txBox="1"/>
          <p:nvPr/>
        </p:nvSpPr>
        <p:spPr>
          <a:xfrm>
            <a:off x="3186188" y="24589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323897-AB28-8159-DDA6-897BAF02BD24}"/>
              </a:ext>
            </a:extLst>
          </p:cNvPr>
          <p:cNvSpPr txBox="1"/>
          <p:nvPr/>
        </p:nvSpPr>
        <p:spPr>
          <a:xfrm>
            <a:off x="6502595" y="24589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</p:spTree>
    <p:extLst>
      <p:ext uri="{BB962C8B-B14F-4D97-AF65-F5344CB8AC3E}">
        <p14:creationId xmlns:p14="http://schemas.microsoft.com/office/powerpoint/2010/main" val="3230879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B3B18393-5DD7-A18D-8568-4A4F66C25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5" t="22687" r="36965" b="45274"/>
          <a:stretch/>
        </p:blipFill>
        <p:spPr>
          <a:xfrm>
            <a:off x="4544704" y="2087597"/>
            <a:ext cx="2071152" cy="2755829"/>
          </a:xfrm>
          <a:prstGeom prst="rect">
            <a:avLst/>
          </a:prstGeom>
        </p:spPr>
      </p:pic>
      <p:pic>
        <p:nvPicPr>
          <p:cNvPr id="7" name="図 6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D32A3F25-3948-118E-AC32-CDA4421E5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1" t="7960" r="34129" b="49467"/>
          <a:stretch/>
        </p:blipFill>
        <p:spPr>
          <a:xfrm>
            <a:off x="1751464" y="2005711"/>
            <a:ext cx="2197290" cy="291960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ED90BE-34BA-5E67-FEAF-C5FDD4CDE87B}"/>
              </a:ext>
            </a:extLst>
          </p:cNvPr>
          <p:cNvSpPr txBox="1"/>
          <p:nvPr/>
        </p:nvSpPr>
        <p:spPr>
          <a:xfrm>
            <a:off x="2603887" y="1500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5DBA92-CD24-ECEF-0B48-04EBD917FE64}"/>
              </a:ext>
            </a:extLst>
          </p:cNvPr>
          <p:cNvSpPr txBox="1"/>
          <p:nvPr/>
        </p:nvSpPr>
        <p:spPr>
          <a:xfrm>
            <a:off x="5226532" y="15440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</p:spTree>
    <p:extLst>
      <p:ext uri="{BB962C8B-B14F-4D97-AF65-F5344CB8AC3E}">
        <p14:creationId xmlns:p14="http://schemas.microsoft.com/office/powerpoint/2010/main" val="3663841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ED90BE-34BA-5E67-FEAF-C5FDD4CDE87B}"/>
              </a:ext>
            </a:extLst>
          </p:cNvPr>
          <p:cNvSpPr txBox="1"/>
          <p:nvPr/>
        </p:nvSpPr>
        <p:spPr>
          <a:xfrm>
            <a:off x="2603887" y="1500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5DBA92-CD24-ECEF-0B48-04EBD917FE64}"/>
              </a:ext>
            </a:extLst>
          </p:cNvPr>
          <p:cNvSpPr txBox="1"/>
          <p:nvPr/>
        </p:nvSpPr>
        <p:spPr>
          <a:xfrm>
            <a:off x="5226532" y="15440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151F1C7-7B9D-E8A6-400A-6ADF50D52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7" t="19701" r="28159" b="37911"/>
          <a:stretch/>
        </p:blipFill>
        <p:spPr>
          <a:xfrm>
            <a:off x="4668096" y="2012026"/>
            <a:ext cx="2374147" cy="2906973"/>
          </a:xfrm>
          <a:prstGeom prst="rect">
            <a:avLst/>
          </a:prstGeom>
        </p:spPr>
      </p:pic>
      <p:pic>
        <p:nvPicPr>
          <p:cNvPr id="9" name="図 8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64A1A82E-5E67-F47C-5016-B73A00266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1" t="28082" r="39652" b="36453"/>
          <a:stretch/>
        </p:blipFill>
        <p:spPr>
          <a:xfrm>
            <a:off x="1943228" y="1962409"/>
            <a:ext cx="2002724" cy="26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3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CEC89DF1-D5EB-CC4E-7645-E0796EC9F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14129" r="19951" b="28159"/>
          <a:stretch/>
        </p:blipFill>
        <p:spPr>
          <a:xfrm>
            <a:off x="6096000" y="957728"/>
            <a:ext cx="4817659" cy="3957852"/>
          </a:xfrm>
          <a:prstGeom prst="rect">
            <a:avLst/>
          </a:prstGeom>
        </p:spPr>
      </p:pic>
      <p:pic>
        <p:nvPicPr>
          <p:cNvPr id="3" name="Picture 2" descr="pir">
            <a:extLst>
              <a:ext uri="{FF2B5EF4-FFF2-40B4-BE49-F238E27FC236}">
                <a16:creationId xmlns:a16="http://schemas.microsoft.com/office/drawing/2014/main" id="{7961ED3A-F146-0CB8-6610-379EE141C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6" t="12338" r="18756" b="11642"/>
          <a:stretch/>
        </p:blipFill>
        <p:spPr bwMode="auto">
          <a:xfrm>
            <a:off x="586851" y="957728"/>
            <a:ext cx="4503299" cy="410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1909DD-9E7B-E084-D508-5604AF142A70}"/>
              </a:ext>
            </a:extLst>
          </p:cNvPr>
          <p:cNvSpPr txBox="1"/>
          <p:nvPr/>
        </p:nvSpPr>
        <p:spPr>
          <a:xfrm>
            <a:off x="1910452" y="4640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はんだ付け前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9C8781-9357-6A5F-C276-A1467A3D762C}"/>
              </a:ext>
            </a:extLst>
          </p:cNvPr>
          <p:cNvSpPr txBox="1"/>
          <p:nvPr/>
        </p:nvSpPr>
        <p:spPr>
          <a:xfrm>
            <a:off x="7426422" y="4640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はんだ付け後</a:t>
            </a:r>
          </a:p>
        </p:txBody>
      </p:sp>
    </p:spTree>
    <p:extLst>
      <p:ext uri="{BB962C8B-B14F-4D97-AF65-F5344CB8AC3E}">
        <p14:creationId xmlns:p14="http://schemas.microsoft.com/office/powerpoint/2010/main" val="2263478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427A048-CF9C-EFD5-7326-01BB9E0EFE3E}"/>
              </a:ext>
            </a:extLst>
          </p:cNvPr>
          <p:cNvSpPr txBox="1"/>
          <p:nvPr/>
        </p:nvSpPr>
        <p:spPr>
          <a:xfrm>
            <a:off x="2386293" y="118791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600" dirty="0"/>
              <a:t>端末仕様作成アプリ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F5A2ACC-B925-670E-2C71-1908FBE3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4" y="1783875"/>
            <a:ext cx="1065531" cy="98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左右 3">
            <a:extLst>
              <a:ext uri="{FF2B5EF4-FFF2-40B4-BE49-F238E27FC236}">
                <a16:creationId xmlns:a16="http://schemas.microsoft.com/office/drawing/2014/main" id="{4ED8EEB0-0696-41A6-0A81-DB47C7AD50A1}"/>
              </a:ext>
            </a:extLst>
          </p:cNvPr>
          <p:cNvSpPr/>
          <p:nvPr/>
        </p:nvSpPr>
        <p:spPr>
          <a:xfrm>
            <a:off x="1959178" y="2261821"/>
            <a:ext cx="459812" cy="209005"/>
          </a:xfrm>
          <a:prstGeom prst="leftRightArrow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 dirty="0" err="1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686787-78ED-4C33-214D-60360FF5FC01}"/>
              </a:ext>
            </a:extLst>
          </p:cNvPr>
          <p:cNvSpPr txBox="1"/>
          <p:nvPr/>
        </p:nvSpPr>
        <p:spPr>
          <a:xfrm>
            <a:off x="1846446" y="18924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600" dirty="0"/>
              <a:t>対話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8F0A73E-2DE6-9A9D-5D91-BB119A9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636" y="2512229"/>
            <a:ext cx="507365" cy="4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F4A30D-BFC8-DF1A-F8E9-34F2A3C2F19A}"/>
              </a:ext>
            </a:extLst>
          </p:cNvPr>
          <p:cNvSpPr txBox="1"/>
          <p:nvPr/>
        </p:nvSpPr>
        <p:spPr>
          <a:xfrm>
            <a:off x="639942" y="1206956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センサ端末</a:t>
            </a:r>
            <a:endParaRPr lang="en-US" altLang="ja-JP" sz="1600" dirty="0"/>
          </a:p>
          <a:p>
            <a:pPr algn="ctr"/>
            <a:r>
              <a:rPr lang="ja-JP" altLang="en-US" sz="1600" dirty="0"/>
              <a:t>開発者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23D91DA-6FB3-79F0-4AEB-E7E6E287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00" y="1589962"/>
            <a:ext cx="1922032" cy="2202741"/>
          </a:xfrm>
          <a:prstGeom prst="rect">
            <a:avLst/>
          </a:prstGeom>
        </p:spPr>
      </p:pic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72CCD3E2-8E8F-485A-1875-5A0535397025}"/>
              </a:ext>
            </a:extLst>
          </p:cNvPr>
          <p:cNvSpPr/>
          <p:nvPr/>
        </p:nvSpPr>
        <p:spPr>
          <a:xfrm>
            <a:off x="4264574" y="1822509"/>
            <a:ext cx="682752" cy="68972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C579F5-3C09-E303-737E-9FAC522A01AC}"/>
              </a:ext>
            </a:extLst>
          </p:cNvPr>
          <p:cNvSpPr txBox="1"/>
          <p:nvPr/>
        </p:nvSpPr>
        <p:spPr>
          <a:xfrm>
            <a:off x="4605950" y="2926366"/>
            <a:ext cx="934871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67" dirty="0"/>
              <a:t>仕様定義</a:t>
            </a:r>
            <a:endParaRPr lang="en-US" altLang="ja-JP" sz="1467" dirty="0"/>
          </a:p>
          <a:p>
            <a:pPr algn="ctr"/>
            <a:r>
              <a:rPr lang="ja-JP" altLang="en-US" sz="1467" dirty="0"/>
              <a:t>ファイル</a:t>
            </a:r>
            <a:endParaRPr lang="en-US" altLang="ja-JP" sz="1467" dirty="0"/>
          </a:p>
          <a:p>
            <a:pPr algn="ctr"/>
            <a:r>
              <a:rPr lang="en-US" altLang="ja-JP" sz="1467" dirty="0"/>
              <a:t>(</a:t>
            </a:r>
            <a:r>
              <a:rPr lang="ja-JP" altLang="en-US" sz="1467" dirty="0"/>
              <a:t>最終形</a:t>
            </a:r>
            <a:r>
              <a:rPr lang="en-US" altLang="ja-JP" sz="1467" dirty="0"/>
              <a:t>)</a:t>
            </a:r>
            <a:endParaRPr lang="ja-JP" altLang="en-US" sz="1467" dirty="0"/>
          </a:p>
        </p:txBody>
      </p:sp>
      <p:pic>
        <p:nvPicPr>
          <p:cNvPr id="11" name="図 10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4BA0A394-4457-0948-F063-142C475D1A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6013390" y="1731325"/>
            <a:ext cx="1392285" cy="147900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A14296-262C-F34F-D57B-B8480B94C239}"/>
              </a:ext>
            </a:extLst>
          </p:cNvPr>
          <p:cNvSpPr txBox="1"/>
          <p:nvPr/>
        </p:nvSpPr>
        <p:spPr>
          <a:xfrm>
            <a:off x="6013390" y="111641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端末プログラム</a:t>
            </a:r>
            <a:endParaRPr lang="en-US" altLang="ja-JP" sz="1600" dirty="0"/>
          </a:p>
          <a:p>
            <a:pPr algn="ctr"/>
            <a:r>
              <a:rPr lang="ja-JP" altLang="en-US" sz="1600" dirty="0"/>
              <a:t>生成アプリ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E0B62CDB-E48F-5B6B-8002-A64CFF1C4885}"/>
              </a:ext>
            </a:extLst>
          </p:cNvPr>
          <p:cNvCxnSpPr>
            <a:cxnSpLocks/>
          </p:cNvCxnSpPr>
          <p:nvPr/>
        </p:nvCxnSpPr>
        <p:spPr>
          <a:xfrm>
            <a:off x="7572215" y="2574230"/>
            <a:ext cx="648384" cy="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86A55CC-AEAF-4563-424E-BA8E7374C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24" y="1526472"/>
            <a:ext cx="2533115" cy="174649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8C10C7-69E0-DC9A-9948-DCBC146D7858}"/>
              </a:ext>
            </a:extLst>
          </p:cNvPr>
          <p:cNvSpPr txBox="1"/>
          <p:nvPr/>
        </p:nvSpPr>
        <p:spPr>
          <a:xfrm>
            <a:off x="8659255" y="1187918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600" dirty="0"/>
              <a:t>Arduino</a:t>
            </a:r>
            <a:r>
              <a:rPr lang="ja-JP" altLang="en-US" sz="1600" dirty="0"/>
              <a:t>スケッチ</a:t>
            </a:r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AE64F2E-73CA-AAD6-9D44-F673D800F218}"/>
              </a:ext>
            </a:extLst>
          </p:cNvPr>
          <p:cNvSpPr/>
          <p:nvPr/>
        </p:nvSpPr>
        <p:spPr>
          <a:xfrm flipH="1">
            <a:off x="5247612" y="1826158"/>
            <a:ext cx="682752" cy="68972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7" name="円柱 16">
            <a:extLst>
              <a:ext uri="{FF2B5EF4-FFF2-40B4-BE49-F238E27FC236}">
                <a16:creationId xmlns:a16="http://schemas.microsoft.com/office/drawing/2014/main" id="{BA5F6216-88C9-305E-E8AE-5C1FADD90942}"/>
              </a:ext>
            </a:extLst>
          </p:cNvPr>
          <p:cNvSpPr/>
          <p:nvPr/>
        </p:nvSpPr>
        <p:spPr>
          <a:xfrm>
            <a:off x="6290697" y="3586808"/>
            <a:ext cx="1114978" cy="74331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0429E1B-C61F-93CD-C643-1D06050F9BAD}"/>
              </a:ext>
            </a:extLst>
          </p:cNvPr>
          <p:cNvSpPr txBox="1"/>
          <p:nvPr/>
        </p:nvSpPr>
        <p:spPr>
          <a:xfrm>
            <a:off x="6218256" y="433012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プログラム</a:t>
            </a:r>
            <a:endParaRPr lang="en-US" altLang="ja-JP" sz="1600" dirty="0"/>
          </a:p>
          <a:p>
            <a:pPr algn="ctr"/>
            <a:r>
              <a:rPr lang="ja-JP" altLang="en-US" sz="1600" dirty="0"/>
              <a:t>テンプレート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17C03F05-96D9-DE04-3BDD-0141951AB82D}"/>
              </a:ext>
            </a:extLst>
          </p:cNvPr>
          <p:cNvCxnSpPr>
            <a:cxnSpLocks/>
          </p:cNvCxnSpPr>
          <p:nvPr/>
        </p:nvCxnSpPr>
        <p:spPr>
          <a:xfrm flipV="1">
            <a:off x="6823868" y="3126658"/>
            <a:ext cx="0" cy="517024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>
            <a:extLst>
              <a:ext uri="{FF2B5EF4-FFF2-40B4-BE49-F238E27FC236}">
                <a16:creationId xmlns:a16="http://schemas.microsoft.com/office/drawing/2014/main" id="{898A5636-B16C-3F22-441C-CB2234AD3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31" y="4121254"/>
            <a:ext cx="507365" cy="4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487B669-5418-5657-AF34-FB2F172BEF9B}"/>
              </a:ext>
            </a:extLst>
          </p:cNvPr>
          <p:cNvSpPr txBox="1"/>
          <p:nvPr/>
        </p:nvSpPr>
        <p:spPr>
          <a:xfrm>
            <a:off x="2607542" y="4535391"/>
            <a:ext cx="1685077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67" dirty="0"/>
              <a:t>仕様定義ファイル</a:t>
            </a:r>
            <a:endParaRPr lang="en-US" altLang="ja-JP" sz="1467" dirty="0"/>
          </a:p>
          <a:p>
            <a:pPr algn="ctr"/>
            <a:r>
              <a:rPr lang="en-US" altLang="ja-JP" sz="1467" dirty="0"/>
              <a:t>(</a:t>
            </a:r>
            <a:r>
              <a:rPr lang="ja-JP" altLang="en-US" sz="1467" dirty="0"/>
              <a:t>デフォルト値</a:t>
            </a:r>
            <a:r>
              <a:rPr lang="en-US" altLang="ja-JP" sz="1467" dirty="0"/>
              <a:t>)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A81E652-6AF0-BA89-64B1-40B2DCDB7837}"/>
              </a:ext>
            </a:extLst>
          </p:cNvPr>
          <p:cNvCxnSpPr>
            <a:cxnSpLocks/>
          </p:cNvCxnSpPr>
          <p:nvPr/>
        </p:nvCxnSpPr>
        <p:spPr>
          <a:xfrm flipV="1">
            <a:off x="3430756" y="3586808"/>
            <a:ext cx="0" cy="517024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30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9E8BF0-37B8-A224-BEF1-BAC0C36C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07" y="609206"/>
            <a:ext cx="4435459" cy="5639587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3B0FB666-AF49-8092-9D6E-9A31F830748A}"/>
              </a:ext>
            </a:extLst>
          </p:cNvPr>
          <p:cNvSpPr/>
          <p:nvPr/>
        </p:nvSpPr>
        <p:spPr>
          <a:xfrm>
            <a:off x="6757772" y="950336"/>
            <a:ext cx="102848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ヘルプの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表示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0B09079-745B-D2A4-F086-E52ED8D83E2A}"/>
              </a:ext>
            </a:extLst>
          </p:cNvPr>
          <p:cNvSpPr/>
          <p:nvPr/>
        </p:nvSpPr>
        <p:spPr>
          <a:xfrm>
            <a:off x="4894336" y="1996354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仕様定義ファイルの選択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5DFD25B7-A889-E070-9695-1E1BBA0EF5D0}"/>
              </a:ext>
            </a:extLst>
          </p:cNvPr>
          <p:cNvSpPr/>
          <p:nvPr/>
        </p:nvSpPr>
        <p:spPr>
          <a:xfrm>
            <a:off x="4776572" y="3333318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プログラム出力先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ディレクトリ指定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F4B43E6-53AF-B78F-E4FC-2D1CD7C77C37}"/>
              </a:ext>
            </a:extLst>
          </p:cNvPr>
          <p:cNvSpPr/>
          <p:nvPr/>
        </p:nvSpPr>
        <p:spPr>
          <a:xfrm>
            <a:off x="4986013" y="4287983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プログラム出力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処理実行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693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24AAC98-AB2D-8831-3558-57937BF69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13" y="580150"/>
            <a:ext cx="4435459" cy="5068007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A25A3D36-B49E-D37F-07B9-751B280EE8FA}"/>
              </a:ext>
            </a:extLst>
          </p:cNvPr>
          <p:cNvSpPr/>
          <p:nvPr/>
        </p:nvSpPr>
        <p:spPr>
          <a:xfrm>
            <a:off x="6757772" y="950336"/>
            <a:ext cx="102848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ヘルプの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表示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FBC5014-9E3B-B6E5-9638-534208DA2A9E}"/>
              </a:ext>
            </a:extLst>
          </p:cNvPr>
          <p:cNvSpPr/>
          <p:nvPr/>
        </p:nvSpPr>
        <p:spPr>
          <a:xfrm>
            <a:off x="4894336" y="1996354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6D9A628-90DD-F6E4-49F2-BE1E3FB9D89A}"/>
              </a:ext>
            </a:extLst>
          </p:cNvPr>
          <p:cNvSpPr/>
          <p:nvPr/>
        </p:nvSpPr>
        <p:spPr>
          <a:xfrm>
            <a:off x="4540042" y="3305608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仕様定義ファイルの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0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8B72A79-4B06-8D85-89B7-5E50B25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8" y="279296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5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2A88D5-175A-DF3B-2BEB-60EC0A0D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952" y="655246"/>
            <a:ext cx="4115374" cy="562053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01354CA-800F-1192-9298-D3BB1DD4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80" y="655246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2C2DDB-5AB4-657B-9024-3C957D90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14" y="588819"/>
            <a:ext cx="6829776" cy="5429529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B18A1461-5BC3-6676-7612-BB9B6DB6BC30}"/>
              </a:ext>
            </a:extLst>
          </p:cNvPr>
          <p:cNvSpPr/>
          <p:nvPr/>
        </p:nvSpPr>
        <p:spPr>
          <a:xfrm>
            <a:off x="3230880" y="1626833"/>
            <a:ext cx="1544320" cy="352767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370ECCC9-7F82-5655-C094-3C5CED0FE199}"/>
              </a:ext>
            </a:extLst>
          </p:cNvPr>
          <p:cNvSpPr/>
          <p:nvPr/>
        </p:nvSpPr>
        <p:spPr>
          <a:xfrm>
            <a:off x="5115979" y="1806171"/>
            <a:ext cx="1828183" cy="358677"/>
          </a:xfrm>
          <a:prstGeom prst="wedgeRectCallout">
            <a:avLst>
              <a:gd name="adj1" fmla="val -65310"/>
              <a:gd name="adj2" fmla="val 10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ディレクトリのリスト</a:t>
            </a:r>
          </a:p>
        </p:txBody>
      </p:sp>
    </p:spTree>
    <p:extLst>
      <p:ext uri="{BB962C8B-B14F-4D97-AF65-F5344CB8AC3E}">
        <p14:creationId xmlns:p14="http://schemas.microsoft.com/office/powerpoint/2010/main" val="3827841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050721-98C0-9393-3BF7-64C6E490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44" y="94306"/>
            <a:ext cx="4115374" cy="562053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B86723-7951-5923-13BD-F4954E9C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61" y="94306"/>
            <a:ext cx="3599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38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4A1D29-14F3-1EF4-3116-7EC68463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618733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83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D2618D-5A67-12F8-B5A6-3F25B564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618733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62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A998F1-FDFA-3120-69C9-957ACB24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053" y="618733"/>
            <a:ext cx="4115374" cy="562053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B66B3DE-68AC-913E-C9F1-E4E4D91E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18" y="590154"/>
            <a:ext cx="4115374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52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E6B4A7A-7BA2-CDF7-58F6-46274B0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67" y="604443"/>
            <a:ext cx="4124901" cy="56491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1C2F08E-209B-CEF0-2EE6-A9B5E936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03" y="604442"/>
            <a:ext cx="4124901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14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AF0A2F-A0F9-7655-B9B5-2F5CE0A1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13" y="478937"/>
            <a:ext cx="4115374" cy="56491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506711-E7CF-7F3B-4048-51BCFEEB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36" y="478937"/>
            <a:ext cx="4115374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98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F1C3A3-D9B0-ADE4-9C64-B8671FEF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53" y="0"/>
            <a:ext cx="4813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31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5A6AAB-E879-34A7-B673-15EBAD5F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521" y="0"/>
            <a:ext cx="4422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2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0A93B-04D6-7C75-DB75-BAD296F6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9" y="261495"/>
            <a:ext cx="4435459" cy="5068007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530CD30-5DB6-D983-71E5-82DB0552C3EB}"/>
              </a:ext>
            </a:extLst>
          </p:cNvPr>
          <p:cNvSpPr/>
          <p:nvPr/>
        </p:nvSpPr>
        <p:spPr>
          <a:xfrm>
            <a:off x="7759298" y="667308"/>
            <a:ext cx="102848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ヘルプの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表示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638647B-531B-12E3-E493-F70227A30E7D}"/>
              </a:ext>
            </a:extLst>
          </p:cNvPr>
          <p:cNvSpPr/>
          <p:nvPr/>
        </p:nvSpPr>
        <p:spPr>
          <a:xfrm>
            <a:off x="5895862" y="1713326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2B049C1-1FB2-0F3A-4B05-90A9082A4463}"/>
              </a:ext>
            </a:extLst>
          </p:cNvPr>
          <p:cNvSpPr/>
          <p:nvPr/>
        </p:nvSpPr>
        <p:spPr>
          <a:xfrm>
            <a:off x="5541568" y="3022580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539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B069A9-85B8-581C-5C4C-BB6F996B0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186" y="0"/>
            <a:ext cx="2489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0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EB4EEC-0F08-458F-FC02-CD140106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9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CC837D-F5DB-963E-AE82-CF3120E6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59" y="506987"/>
            <a:ext cx="4115374" cy="562053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73DE36A-7370-247C-0B1B-16960726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262" y="506987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93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95D78E-29B6-D284-18AA-087F0F83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49" y="0"/>
            <a:ext cx="234202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C3E94E6-51E5-3926-4091-D77E2342A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78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5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6F345D-2489-C0EA-8D52-D13A84D3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85" y="0"/>
            <a:ext cx="4115374" cy="562053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88A45B0-7C6F-D1D4-0533-C3949879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840" y="36513"/>
            <a:ext cx="352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61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465902D-6619-DBF8-4F6B-1FEBB379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3"/>
            <a:ext cx="3328827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EB947AB-0CEE-8FC9-398A-4FC7F05F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23" y="36513"/>
            <a:ext cx="3104010" cy="42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14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2CA6384-6D33-73B4-499B-9056743B5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810" y="493227"/>
            <a:ext cx="4115374" cy="562053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94311F8-D773-FFC1-AC36-352E5D14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7" y="493227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31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A24B38-5A78-DAA8-48B8-9D908F54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49" y="0"/>
            <a:ext cx="2404270" cy="328360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28B7D1-30AC-2FAE-68ED-7A6D0BEF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88" y="0"/>
            <a:ext cx="2178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32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425CEA-C297-FD6C-A6E1-2DA28A3ED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28" y="0"/>
            <a:ext cx="4115374" cy="63350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A1DE2AB-0761-BD9E-C114-46C3DE96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843" y="0"/>
            <a:ext cx="4115374" cy="633500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578EE82-CF8E-D73D-1F5B-E490431E5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07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16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A5DB482-B4D7-5271-E9EA-A5F8D505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8" y="521914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65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72C1FBE-A67E-9783-CA8E-093E8D3A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8" y="36513"/>
            <a:ext cx="2978624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59B213-435A-12E3-B874-856F4446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460" y="0"/>
            <a:ext cx="221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49DA6B8-D1F5-47AA-D275-CB4556CC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06" y="0"/>
            <a:ext cx="2713839" cy="417755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D45AD35-B246-2728-556E-E3D28A40E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0" y="0"/>
            <a:ext cx="2848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7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0D2CB1-0C17-FA61-AA3D-A44049C2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00" y="0"/>
            <a:ext cx="86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76FB5AD-CD3D-2E7C-F1EF-CEA5BCF6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2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09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9622C5-F53A-0230-4155-EC9038FA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945" y="457368"/>
            <a:ext cx="5397766" cy="616755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B530D65-69AF-D296-3CB0-A7A1F16FF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7" y="457368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FFE953D-8BB9-ED24-C38E-D1264E17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350" y="153918"/>
            <a:ext cx="3380894" cy="39343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AA4F972-370B-E2AF-5035-9615B54C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119" y="153918"/>
            <a:ext cx="3380894" cy="393437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C4CF52C-2A95-1040-3C4E-828B380B6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29" y="153918"/>
            <a:ext cx="3137716" cy="48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969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CCF8CA9-5056-5515-56E7-4BEC4DFA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76" y="36513"/>
            <a:ext cx="2210937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B8E9B4D-2361-E0D5-6243-46286908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054" y="0"/>
            <a:ext cx="3070110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BE52AD1-7536-0AA5-2899-594181B91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559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6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26C47CF-5193-D27D-3067-97D7AEEB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86" y="36513"/>
            <a:ext cx="3328827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2CE873-657D-41C5-E40B-A7516362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31" y="0"/>
            <a:ext cx="221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317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3E5081-7614-8A47-AC97-8B7660F3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57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2DE81F-3F53-D36A-D494-EE5D0978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261495"/>
            <a:ext cx="625879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023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A111BB-5700-525A-0ACE-2E4FE8B6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4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8B6AA5-5487-9536-5FB2-F57B022F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1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791F82-0E18-15C4-75CE-F5BB2D94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34C300-42D3-F13C-F335-9127A204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84799E-0D28-03B3-CFE8-F10E6D617423}"/>
              </a:ext>
            </a:extLst>
          </p:cNvPr>
          <p:cNvSpPr/>
          <p:nvPr/>
        </p:nvSpPr>
        <p:spPr>
          <a:xfrm>
            <a:off x="2861733" y="2477911"/>
            <a:ext cx="2167467" cy="214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489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AC6C1A-E09E-0A26-12E4-83B2613D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86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08AEA9E-C7F6-FD1C-3333-9A6033C2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261495"/>
            <a:ext cx="625879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B5AFC4-7F3B-8338-E60C-41E3A4E5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618733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14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01B1CF-FD0B-93C5-3DF9-E633307C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2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FAE589A-07EC-CF05-4FF5-D7FC7827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31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9DA423-D31F-F8E1-44F0-1B10F5B7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123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844B22-727D-162B-68E3-FA4F29D6E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315" y="0"/>
            <a:ext cx="4897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073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E84C56-FBE4-A4F4-C345-FAEBF9093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86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26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C6B10-E210-1DF5-7AF8-ADE9AC0E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88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5ADE21-6700-2DAC-C9B3-16B74660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609206"/>
            <a:ext cx="6258798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9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6208EB-110A-B276-8F24-1E323890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841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CCEFE4-4E4E-43A5-A734-E4E99AC10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51969"/>
            <a:ext cx="411537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83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1EC590-AE0A-C300-FE12-704A809D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51969"/>
            <a:ext cx="411537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94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9D4C3-07E4-686A-1A18-EF3383A8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51969"/>
            <a:ext cx="411537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389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B0DA191-D211-5848-56E0-5F4247F5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315" y="0"/>
            <a:ext cx="4897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02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947E3DF-847F-1941-825C-5DD7722A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44" y="0"/>
            <a:ext cx="564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15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79FFC2-D964-6A05-94A1-8E61C4EF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261495"/>
            <a:ext cx="554432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301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DAE645-3F3E-33CB-ECB9-F2B35C31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91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5F8AB5-FD95-45ED-F033-D0EA78D1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1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BC83FE-1488-DA1D-F935-534D4DAB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65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FBA5C9-2A79-E62F-9F44-9EA02605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5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EA710BF8-1345-E7AF-D3E6-11B8675E0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1838397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514B6F-E4DD-EC3C-9C40-5FB8403B4E86}"/>
              </a:ext>
            </a:extLst>
          </p:cNvPr>
          <p:cNvSpPr/>
          <p:nvPr/>
        </p:nvSpPr>
        <p:spPr>
          <a:xfrm>
            <a:off x="1749778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0" name="Picture 6" descr="Wi-Fi無線ルーターのイラスト">
            <a:extLst>
              <a:ext uri="{FF2B5EF4-FFF2-40B4-BE49-F238E27FC236}">
                <a16:creationId xmlns:a16="http://schemas.microsoft.com/office/drawing/2014/main" id="{84A176C7-0356-F0F8-DE11-2E4F69E3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23" y="1914951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AF525D13-1C5B-FF47-A394-63DB7432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2757845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EB13F6-08AA-DB66-8565-4BC364DAE92B}"/>
              </a:ext>
            </a:extLst>
          </p:cNvPr>
          <p:cNvSpPr/>
          <p:nvPr/>
        </p:nvSpPr>
        <p:spPr>
          <a:xfrm>
            <a:off x="266922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C6E21B33-56EB-2BB3-225C-90AE14F58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3675568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639A95-BCDB-CD00-EC05-9C9D75007593}"/>
              </a:ext>
            </a:extLst>
          </p:cNvPr>
          <p:cNvSpPr/>
          <p:nvPr/>
        </p:nvSpPr>
        <p:spPr>
          <a:xfrm>
            <a:off x="3586949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CF744-9B66-D482-A177-DAE1DC7F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791" y="2220690"/>
            <a:ext cx="817351" cy="9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FB5D38-62F3-A490-1AB8-35BC0169A420}"/>
              </a:ext>
            </a:extLst>
          </p:cNvPr>
          <p:cNvSpPr/>
          <p:nvPr/>
        </p:nvSpPr>
        <p:spPr>
          <a:xfrm>
            <a:off x="4776797" y="1979896"/>
            <a:ext cx="1435947" cy="5825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スイッチ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88E2660-0283-2A0C-7DBF-921E9DAC1850}"/>
              </a:ext>
            </a:extLst>
          </p:cNvPr>
          <p:cNvCxnSpPr>
            <a:stCxn id="1030" idx="3"/>
            <a:endCxn id="8" idx="1"/>
          </p:cNvCxnSpPr>
          <p:nvPr/>
        </p:nvCxnSpPr>
        <p:spPr>
          <a:xfrm flipV="1">
            <a:off x="3729863" y="2271150"/>
            <a:ext cx="1046934" cy="216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069664-F65A-4C71-5D98-111360DAF708}"/>
              </a:ext>
            </a:extLst>
          </p:cNvPr>
          <p:cNvCxnSpPr>
            <a:cxnSpLocks/>
            <a:stCxn id="8" idx="3"/>
            <a:endCxn id="1032" idx="1"/>
          </p:cNvCxnSpPr>
          <p:nvPr/>
        </p:nvCxnSpPr>
        <p:spPr>
          <a:xfrm>
            <a:off x="6212744" y="2271150"/>
            <a:ext cx="509047" cy="432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B4511C-D0F7-80F6-5388-174A1EC7D49F}"/>
              </a:ext>
            </a:extLst>
          </p:cNvPr>
          <p:cNvSpPr/>
          <p:nvPr/>
        </p:nvSpPr>
        <p:spPr>
          <a:xfrm>
            <a:off x="4679713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4734748-D513-C80F-EE73-2BDD64C6AEC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5054504" y="2562403"/>
            <a:ext cx="440267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1C9369-A34E-7843-4C20-8AB9F6C91524}"/>
              </a:ext>
            </a:extLst>
          </p:cNvPr>
          <p:cNvSpPr/>
          <p:nvPr/>
        </p:nvSpPr>
        <p:spPr>
          <a:xfrm>
            <a:off x="561104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706C2DD-9E80-CECF-D97E-DA4CA1CC853D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5494771" y="2562403"/>
            <a:ext cx="491066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FB7DE6-E86F-64C3-B1C2-D3F3EB2A3CDD}"/>
              </a:ext>
            </a:extLst>
          </p:cNvPr>
          <p:cNvSpPr txBox="1"/>
          <p:nvPr/>
        </p:nvSpPr>
        <p:spPr>
          <a:xfrm>
            <a:off x="1963872" y="2487297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基地局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F61441-4019-2BFA-ADB0-840105A0BC4E}"/>
              </a:ext>
            </a:extLst>
          </p:cNvPr>
          <p:cNvSpPr txBox="1"/>
          <p:nvPr/>
        </p:nvSpPr>
        <p:spPr>
          <a:xfrm>
            <a:off x="6384781" y="1809484"/>
            <a:ext cx="149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サーバ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(IoT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250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0F8142-ED8C-1DC9-F875-7A399F7A2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261495"/>
            <a:ext cx="554432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8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A2312C4-1DAD-1F8C-E4E7-2C45B0F3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62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19D524-680F-A740-59AC-B0E8BCCD7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67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B7AC5F-1372-50CE-1645-9A13BC9AD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08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475FC2-6145-5F04-DB95-7F62A277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97" y="261495"/>
            <a:ext cx="4525006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97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AA86C5-F7AE-12FE-293B-ED00464C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86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931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sz="1400" dirty="0">
            <a:solidFill>
              <a:schemeClr val="tx1"/>
            </a:solidFill>
            <a:latin typeface="Arial" panose="020B0604020202020204" pitchFamily="34" charset="0"/>
            <a:ea typeface="メイリオ" panose="020B0604030504040204" pitchFamily="50" charset="-128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メイリオ" panose="020B0604030504040204" pitchFamily="50" charset="-128"/>
            <a:ea typeface="メイリオ" panose="020B0604030504040204" pitchFamily="50" charset="-128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2695</TotalTime>
  <Words>251</Words>
  <Application>Microsoft Office PowerPoint</Application>
  <PresentationFormat>ワイド画面</PresentationFormat>
  <Paragraphs>132</Paragraphs>
  <Slides>95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95</vt:i4>
      </vt:variant>
    </vt:vector>
  </HeadingPairs>
  <TitlesOfParts>
    <vt:vector size="100" baseType="lpstr"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り ぶ</dc:creator>
  <cp:lastModifiedBy>り ぶ</cp:lastModifiedBy>
  <cp:revision>1</cp:revision>
  <dcterms:created xsi:type="dcterms:W3CDTF">2023-10-23T07:49:01Z</dcterms:created>
  <dcterms:modified xsi:type="dcterms:W3CDTF">2024-01-17T08:22:04Z</dcterms:modified>
</cp:coreProperties>
</file>